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709" autoAdjust="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4A01-AF06-4F66-AEF4-41CAD5A740B1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A224-B030-41BF-AB46-AC6524FD3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4A01-AF06-4F66-AEF4-41CAD5A740B1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A224-B030-41BF-AB46-AC6524FD3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4A01-AF06-4F66-AEF4-41CAD5A740B1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A224-B030-41BF-AB46-AC6524FD3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4A01-AF06-4F66-AEF4-41CAD5A740B1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A224-B030-41BF-AB46-AC6524FD3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4A01-AF06-4F66-AEF4-41CAD5A740B1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A224-B030-41BF-AB46-AC6524FD3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4A01-AF06-4F66-AEF4-41CAD5A740B1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A224-B030-41BF-AB46-AC6524FD3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4A01-AF06-4F66-AEF4-41CAD5A740B1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A224-B030-41BF-AB46-AC6524FD3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4A01-AF06-4F66-AEF4-41CAD5A740B1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A224-B030-41BF-AB46-AC6524FD3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4A01-AF06-4F66-AEF4-41CAD5A740B1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A224-B030-41BF-AB46-AC6524FD3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4A01-AF06-4F66-AEF4-41CAD5A740B1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A224-B030-41BF-AB46-AC6524FD3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4A01-AF06-4F66-AEF4-41CAD5A740B1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A224-B030-41BF-AB46-AC6524FD3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F4A01-AF06-4F66-AEF4-41CAD5A740B1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6A224-B030-41BF-AB46-AC6524FD3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64;&#1050;&#1054;&#1051;&#1040;\&#1048;&#1053;&#1060;&#1054;&#1056;&#1052;&#1040;&#1058;&#1048;&#1050;&#1040;\&#1057;&#1090;&#1091;&#1087;&#1077;&#1085;&#1100;&#1082;&#1080;%20&#1080;&#1085;&#1092;&#1086;&#1088;&#1084;&#1072;&#1090;&#1080;&#1082;&#1080;%209%20&#1082;&#1083;&#1072;&#1089;&#1089;\&#1052;&#1091;&#1079;&#1099;&#1082;&#1072;\&#1089;&#1090;&#1080;&#1093;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64;&#1050;&#1054;&#1051;&#1040;\&#1048;&#1053;&#1060;&#1054;&#1056;&#1052;&#1040;&#1058;&#1048;&#1050;&#1040;\&#1057;&#1090;&#1091;&#1087;&#1077;&#1085;&#1100;&#1082;&#1080;%20&#1080;&#1085;&#1092;&#1086;&#1088;&#1084;&#1072;&#1090;&#1080;&#1082;&#1080;%209%20&#1082;&#1083;&#1072;&#1089;&#1089;\&#1052;&#1091;&#1079;&#1099;&#1082;&#1072;\1%20&#1084;&#1080;&#1085;&#1091;&#1090;&#1072;.wav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64;&#1050;&#1054;&#1051;&#1040;\&#1048;&#1053;&#1060;&#1054;&#1056;&#1052;&#1040;&#1058;&#1048;&#1050;&#1040;\&#1057;&#1090;&#1091;&#1087;&#1077;&#1085;&#1100;&#1082;&#1080;%20&#1080;&#1085;&#1092;&#1086;&#1088;&#1084;&#1072;&#1090;&#1080;&#1082;&#1080;%209%20&#1082;&#1083;&#1072;&#1089;&#1089;\&#1052;&#1091;&#1079;&#1099;&#1082;&#1072;\1%20&#1084;&#1080;&#1085;&#1091;&#1090;&#1072;.wav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64;&#1050;&#1054;&#1051;&#1040;\&#1048;&#1053;&#1060;&#1054;&#1056;&#1052;&#1040;&#1058;&#1048;&#1050;&#1040;\&#1057;&#1090;&#1091;&#1087;&#1077;&#1085;&#1100;&#1082;&#1080;%20&#1080;&#1085;&#1092;&#1086;&#1088;&#1084;&#1072;&#1090;&#1080;&#1082;&#1080;%209%20&#1082;&#1083;&#1072;&#1089;&#1089;\&#1052;&#1091;&#1079;&#1099;&#1082;&#1072;\chto-gde-kogda--muzykal-naya-pauza.mp3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64;&#1050;&#1054;&#1051;&#1040;\&#1048;&#1053;&#1060;&#1054;&#1056;&#1052;&#1040;&#1058;&#1048;&#1050;&#1040;\&#1057;&#1090;&#1091;&#1087;&#1077;&#1085;&#1100;&#1082;&#1080;%20&#1080;&#1085;&#1092;&#1086;&#1088;&#1084;&#1072;&#1090;&#1080;&#1082;&#1080;%209%20&#1082;&#1083;&#1072;&#1089;&#1089;\&#1052;&#1091;&#1079;&#1099;&#1082;&#1072;\krutoj_igor_-_ves_mir_-_ljubov_(zvukoff.ru)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64;&#1050;&#1054;&#1051;&#1040;\&#1048;&#1053;&#1060;&#1054;&#1056;&#1052;&#1040;&#1058;&#1048;&#1050;&#1040;\&#1057;&#1090;&#1091;&#1087;&#1077;&#1085;&#1100;&#1082;&#1080;%20&#1080;&#1085;&#1092;&#1086;&#1088;&#1084;&#1072;&#1090;&#1080;&#1082;&#1080;%209%20&#1082;&#1083;&#1072;&#1089;&#1089;\&#1052;&#1091;&#1079;&#1099;&#1082;&#1072;\1%20&#1084;&#1080;&#1085;&#1091;&#1090;&#1072;.wav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тих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71504"/>
            <a:ext cx="9144000" cy="92867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3d-person-running-on-stair-clipart_csp1226971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52"/>
          <a:stretch>
            <a:fillRect/>
          </a:stretch>
        </p:blipFill>
        <p:spPr>
          <a:xfrm flipH="1">
            <a:off x="1330" y="5488772"/>
            <a:ext cx="1828800" cy="1369228"/>
          </a:xfrm>
          <a:prstGeom prst="rect">
            <a:avLst/>
          </a:prstGeom>
        </p:spPr>
      </p:pic>
      <p:pic>
        <p:nvPicPr>
          <p:cNvPr id="6" name="Рисунок 5" descr="MyComputer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98664" y="5500702"/>
            <a:ext cx="812699" cy="8126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35819" y="657666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СТУПЕНЯМ ИНФОРМАТИКИ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1643050"/>
            <a:ext cx="75009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«Человеку свойственно ошибаться,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50133" y="2241520"/>
            <a:ext cx="64293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еще больше – сваливать …»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43570" y="492919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Роберт </a:t>
            </a:r>
            <a:r>
              <a:rPr lang="ru-RU" sz="2400" b="1" dirty="0" err="1" smtClean="0"/>
              <a:t>Орбен</a:t>
            </a:r>
            <a:endParaRPr lang="ru-RU" sz="2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42844" y="164841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54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Рисунок 12" descr="Роберт Орбе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7715" y="3786190"/>
            <a:ext cx="2228571" cy="2880000"/>
          </a:xfrm>
          <a:prstGeom prst="rect">
            <a:avLst/>
          </a:prstGeom>
        </p:spPr>
      </p:pic>
      <p:pic>
        <p:nvPicPr>
          <p:cNvPr id="14" name="1 минут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114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/>
      <p:bldP spid="12" grpId="0"/>
      <p:bldP spid="18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71504"/>
            <a:ext cx="9144000" cy="92867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3d-person-running-on-stair-clipart_csp122697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52"/>
          <a:stretch>
            <a:fillRect/>
          </a:stretch>
        </p:blipFill>
        <p:spPr>
          <a:xfrm flipH="1">
            <a:off x="1330" y="5488772"/>
            <a:ext cx="1828800" cy="1369228"/>
          </a:xfrm>
          <a:prstGeom prst="rect">
            <a:avLst/>
          </a:prstGeom>
        </p:spPr>
      </p:pic>
      <p:pic>
        <p:nvPicPr>
          <p:cNvPr id="6" name="Рисунок 5" descr="MyComput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8664" y="5500702"/>
            <a:ext cx="812699" cy="8126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35819" y="657666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СТУПЕНЯМ ИНФОРМАТИКИ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1643050"/>
            <a:ext cx="75009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«Человеку свойственно ошибаться,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50133" y="2241520"/>
            <a:ext cx="64293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еще больше – сваливать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43570" y="492919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Роберт </a:t>
            </a:r>
            <a:r>
              <a:rPr lang="ru-RU" sz="2400" b="1" dirty="0" err="1" smtClean="0"/>
              <a:t>Орбен</a:t>
            </a:r>
            <a:endParaRPr lang="ru-RU" sz="2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42844" y="164841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54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Рисунок 12" descr="Роберт Орбе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57715" y="3786190"/>
            <a:ext cx="2228571" cy="2880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250133" y="2839990"/>
            <a:ext cx="64293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вину за свои ошибки на компьютер.»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71504"/>
            <a:ext cx="9144000" cy="92867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3d-person-running-on-stair-clipart_csp1226971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52"/>
          <a:stretch>
            <a:fillRect/>
          </a:stretch>
        </p:blipFill>
        <p:spPr>
          <a:xfrm flipH="1">
            <a:off x="1330" y="5488772"/>
            <a:ext cx="1828800" cy="1369228"/>
          </a:xfrm>
          <a:prstGeom prst="rect">
            <a:avLst/>
          </a:prstGeom>
        </p:spPr>
      </p:pic>
      <p:pic>
        <p:nvPicPr>
          <p:cNvPr id="6" name="Рисунок 5" descr="MyComputer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98664" y="5500702"/>
            <a:ext cx="812699" cy="8126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35819" y="657666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СТУПЕНЯМ ИНФОРМАТИКИ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0549" y="1643050"/>
            <a:ext cx="75009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«Компьютеры облегчают очень многое,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1906" y="2250273"/>
            <a:ext cx="83582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 большинство  того, что они облегчают</a:t>
            </a:r>
            <a:r>
              <a:rPr lang="ru-RU" sz="30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30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0694" y="492919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Энди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Руни</a:t>
            </a:r>
            <a:endParaRPr lang="ru-RU" sz="2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42844" y="164841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ru-RU" sz="54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906" y="2857496"/>
            <a:ext cx="83582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...»</a:t>
            </a:r>
          </a:p>
        </p:txBody>
      </p:sp>
      <p:pic>
        <p:nvPicPr>
          <p:cNvPr id="15" name="Рисунок 14" descr="Энди Рун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42850" y="3618000"/>
            <a:ext cx="2258301" cy="3060000"/>
          </a:xfrm>
          <a:prstGeom prst="rect">
            <a:avLst/>
          </a:prstGeom>
        </p:spPr>
      </p:pic>
      <p:pic>
        <p:nvPicPr>
          <p:cNvPr id="13" name="1 минут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114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/>
      <p:bldP spid="12" grpId="0"/>
      <p:bldP spid="18" grpId="0"/>
      <p:bldP spid="2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71504"/>
            <a:ext cx="9144000" cy="92867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3d-person-running-on-stair-clipart_csp122697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52"/>
          <a:stretch>
            <a:fillRect/>
          </a:stretch>
        </p:blipFill>
        <p:spPr>
          <a:xfrm flipH="1">
            <a:off x="1330" y="5488772"/>
            <a:ext cx="1828800" cy="1369228"/>
          </a:xfrm>
          <a:prstGeom prst="rect">
            <a:avLst/>
          </a:prstGeom>
        </p:spPr>
      </p:pic>
      <p:pic>
        <p:nvPicPr>
          <p:cNvPr id="6" name="Рисунок 5" descr="MyComput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8664" y="5500702"/>
            <a:ext cx="812699" cy="8126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35819" y="657666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СТУПЕНЯМ ИНФОРМАТИКИ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0549" y="1643050"/>
            <a:ext cx="75009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«Компьютеры облегчают очень многое,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1906" y="2250273"/>
            <a:ext cx="83582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 большинство  того, что они облегчают</a:t>
            </a:r>
            <a:r>
              <a:rPr lang="ru-RU" sz="30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30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0694" y="492919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Энди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Руни</a:t>
            </a:r>
            <a:endParaRPr lang="ru-RU" sz="2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42844" y="164841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ru-RU" sz="54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906" y="2857496"/>
            <a:ext cx="83582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вообще не надо делать.»</a:t>
            </a:r>
          </a:p>
        </p:txBody>
      </p:sp>
      <p:pic>
        <p:nvPicPr>
          <p:cNvPr id="15" name="Рисунок 14" descr="Энди Рун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42850" y="3618000"/>
            <a:ext cx="2258301" cy="306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71504"/>
            <a:ext cx="9144000" cy="92867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3d-person-running-on-stair-clipart_csp122697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52"/>
          <a:stretch>
            <a:fillRect/>
          </a:stretch>
        </p:blipFill>
        <p:spPr>
          <a:xfrm flipH="1">
            <a:off x="1330" y="5488772"/>
            <a:ext cx="1828800" cy="1369228"/>
          </a:xfrm>
          <a:prstGeom prst="rect">
            <a:avLst/>
          </a:prstGeom>
        </p:spPr>
      </p:pic>
      <p:pic>
        <p:nvPicPr>
          <p:cNvPr id="6" name="Рисунок 5" descr="MyComput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8664" y="5500702"/>
            <a:ext cx="812699" cy="8126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35819" y="657666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СТУПЕНЯМ ИНФОРМАТИКИ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2786058"/>
            <a:ext cx="2786082" cy="920252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643314"/>
            <a:ext cx="4500594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«Робот» </a:t>
            </a:r>
          </a:p>
        </p:txBody>
      </p:sp>
      <p:pic>
        <p:nvPicPr>
          <p:cNvPr id="12" name="Рисунок 11" descr="robo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1857364"/>
            <a:ext cx="3604260" cy="4800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71504"/>
            <a:ext cx="9144000" cy="92867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3d-person-running-on-stair-clipart_csp122697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52"/>
          <a:stretch>
            <a:fillRect/>
          </a:stretch>
        </p:blipFill>
        <p:spPr>
          <a:xfrm flipH="1">
            <a:off x="1330" y="5488772"/>
            <a:ext cx="1828800" cy="1369228"/>
          </a:xfrm>
          <a:prstGeom prst="rect">
            <a:avLst/>
          </a:prstGeom>
        </p:spPr>
      </p:pic>
      <p:pic>
        <p:nvPicPr>
          <p:cNvPr id="6" name="Рисунок 5" descr="MyComput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8664" y="5500702"/>
            <a:ext cx="812699" cy="8126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35819" y="657666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СТУПЕНЯМ ИНФОРМАТИКИ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2786058"/>
            <a:ext cx="2786082" cy="920252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643314"/>
            <a:ext cx="4500594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«Пантомима» </a:t>
            </a:r>
          </a:p>
        </p:txBody>
      </p:sp>
      <p:pic>
        <p:nvPicPr>
          <p:cNvPr id="9" name="Рисунок 8" descr="pantomime-clipart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48316" y="1895496"/>
            <a:ext cx="3295650" cy="4533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71504"/>
            <a:ext cx="9144000" cy="92867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3d-person-running-on-stair-clipart_csp122697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52"/>
          <a:stretch>
            <a:fillRect/>
          </a:stretch>
        </p:blipFill>
        <p:spPr>
          <a:xfrm flipH="1">
            <a:off x="1330" y="5488772"/>
            <a:ext cx="1828800" cy="1369228"/>
          </a:xfrm>
          <a:prstGeom prst="rect">
            <a:avLst/>
          </a:prstGeom>
        </p:spPr>
      </p:pic>
      <p:pic>
        <p:nvPicPr>
          <p:cNvPr id="6" name="Рисунок 5" descr="MyComput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8664" y="5500702"/>
            <a:ext cx="812699" cy="8126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35819" y="657666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СТУПЕНЯМ ИНФОРМАТИКИ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0133" y="1571612"/>
            <a:ext cx="6643734" cy="1015663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ФИНАЛЬНЫЙ КОНКУРС</a:t>
            </a:r>
          </a:p>
        </p:txBody>
      </p:sp>
      <p:pic>
        <p:nvPicPr>
          <p:cNvPr id="10" name="Рисунок 9" descr="finish-306245_64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2000" y="2428868"/>
            <a:ext cx="5040000" cy="2520000"/>
          </a:xfrm>
          <a:prstGeom prst="rect">
            <a:avLst/>
          </a:prstGeom>
        </p:spPr>
      </p:pic>
      <p:sp>
        <p:nvSpPr>
          <p:cNvPr id="3074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Рисунок 24" descr="1_1.png"/>
          <p:cNvPicPr>
            <a:picLocks noChangeAspect="1"/>
          </p:cNvPicPr>
          <p:nvPr/>
        </p:nvPicPr>
        <p:blipFill>
          <a:blip r:embed="rId6" cstate="print"/>
          <a:srcRect l="2411" t="5645" r="4314" b="5645"/>
          <a:stretch>
            <a:fillRect/>
          </a:stretch>
        </p:blipFill>
        <p:spPr>
          <a:xfrm rot="17750596">
            <a:off x="2931771" y="5220493"/>
            <a:ext cx="1750236" cy="785816"/>
          </a:xfrm>
          <a:prstGeom prst="rect">
            <a:avLst/>
          </a:prstGeom>
        </p:spPr>
      </p:pic>
      <p:pic>
        <p:nvPicPr>
          <p:cNvPr id="24" name="Рисунок 23" descr="1_1.png"/>
          <p:cNvPicPr>
            <a:picLocks noChangeAspect="1"/>
          </p:cNvPicPr>
          <p:nvPr/>
        </p:nvPicPr>
        <p:blipFill>
          <a:blip r:embed="rId6" cstate="print"/>
          <a:srcRect l="2411" t="5645" r="4314" b="5645"/>
          <a:stretch>
            <a:fillRect/>
          </a:stretch>
        </p:blipFill>
        <p:spPr>
          <a:xfrm rot="5400000">
            <a:off x="3688458" y="5279617"/>
            <a:ext cx="1750236" cy="785816"/>
          </a:xfrm>
          <a:prstGeom prst="rect">
            <a:avLst/>
          </a:prstGeom>
        </p:spPr>
      </p:pic>
      <p:pic>
        <p:nvPicPr>
          <p:cNvPr id="23" name="Рисунок 22" descr="1_1.png"/>
          <p:cNvPicPr>
            <a:picLocks noChangeAspect="1"/>
          </p:cNvPicPr>
          <p:nvPr/>
        </p:nvPicPr>
        <p:blipFill>
          <a:blip r:embed="rId6" cstate="print"/>
          <a:srcRect l="2411" t="5645" r="4314" b="5645"/>
          <a:stretch>
            <a:fillRect/>
          </a:stretch>
        </p:blipFill>
        <p:spPr>
          <a:xfrm rot="3536116">
            <a:off x="4485007" y="5213979"/>
            <a:ext cx="1750236" cy="7858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71504"/>
            <a:ext cx="9144000" cy="92867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35819" y="657666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СТУПЕНЯМ ИНФОРМАТИКИ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0133" y="1730264"/>
            <a:ext cx="6643734" cy="1127232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 О Л О Д </a:t>
            </a:r>
            <a:r>
              <a:rPr lang="ru-RU" sz="50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ru-RU" sz="5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0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r>
              <a:rPr lang="ru-RU" sz="5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</a:t>
            </a:r>
          </a:p>
        </p:txBody>
      </p:sp>
      <p:pic>
        <p:nvPicPr>
          <p:cNvPr id="23" name="Рисунок 22" descr="man-pu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2857496"/>
            <a:ext cx="3571875" cy="3571875"/>
          </a:xfrm>
          <a:prstGeom prst="rect">
            <a:avLst/>
          </a:prstGeom>
        </p:spPr>
      </p:pic>
      <p:pic>
        <p:nvPicPr>
          <p:cNvPr id="24" name="Рисунок 23" descr="resiz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43900" y="3043710"/>
            <a:ext cx="3600000" cy="3600000"/>
          </a:xfrm>
          <a:prstGeom prst="rect">
            <a:avLst/>
          </a:prstGeom>
        </p:spPr>
      </p:pic>
      <p:pic>
        <p:nvPicPr>
          <p:cNvPr id="25" name="Рисунок 24" descr="confett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620953"/>
            <a:ext cx="1828649" cy="2237047"/>
          </a:xfrm>
          <a:prstGeom prst="rect">
            <a:avLst/>
          </a:prstGeom>
        </p:spPr>
      </p:pic>
      <p:pic>
        <p:nvPicPr>
          <p:cNvPr id="26" name="Рисунок 25" descr="Confetti-PNG-Transparent-Pictu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347" y="0"/>
            <a:ext cx="8997305" cy="6858000"/>
          </a:xfrm>
          <a:prstGeom prst="rect">
            <a:avLst/>
          </a:prstGeom>
        </p:spPr>
      </p:pic>
      <p:pic>
        <p:nvPicPr>
          <p:cNvPr id="9" name="chto-gde-kogda--muzykal-naya-pauz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6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6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6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71504"/>
            <a:ext cx="9144000" cy="92867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35819" y="657666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СТУПЕНЯМ ИНФОРМАТИКИ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175" y="1500174"/>
            <a:ext cx="8179651" cy="1127232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175" y="5587916"/>
            <a:ext cx="8179651" cy="1127232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новых встреч!</a:t>
            </a:r>
          </a:p>
        </p:txBody>
      </p:sp>
      <p:pic>
        <p:nvPicPr>
          <p:cNvPr id="13" name="Рисунок 12" descr="da7ccbf0dd758ba9694889756d09d7e7_406x4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2000" y="2543644"/>
            <a:ext cx="2700000" cy="360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60"/>
                            </p:stCondLst>
                            <p:childTnLst>
                              <p:par>
                                <p:cTn id="18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71504"/>
            <a:ext cx="9144000" cy="92867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3d-person-running-on-stair-clipart_csp122697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52"/>
          <a:stretch>
            <a:fillRect/>
          </a:stretch>
        </p:blipFill>
        <p:spPr>
          <a:xfrm flipH="1">
            <a:off x="3291840" y="2476472"/>
            <a:ext cx="5852160" cy="4381528"/>
          </a:xfrm>
          <a:prstGeom prst="rect">
            <a:avLst/>
          </a:prstGeom>
        </p:spPr>
      </p:pic>
      <p:pic>
        <p:nvPicPr>
          <p:cNvPr id="6" name="Рисунок 5" descr="MyComput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2334" y="1571612"/>
            <a:ext cx="2438096" cy="2438096"/>
          </a:xfrm>
          <a:prstGeom prst="rect">
            <a:avLst/>
          </a:prstGeom>
        </p:spPr>
      </p:pic>
      <p:pic>
        <p:nvPicPr>
          <p:cNvPr id="7" name="Рисунок 6" descr="01-01s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000372"/>
            <a:ext cx="1899571" cy="1440000"/>
          </a:xfrm>
          <a:prstGeom prst="rect">
            <a:avLst/>
          </a:prstGeom>
        </p:spPr>
      </p:pic>
      <p:pic>
        <p:nvPicPr>
          <p:cNvPr id="8" name="Рисунок 7" descr="kak-izmenit-kod-programmy-bez-ishodnika_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883851">
            <a:off x="1646531" y="3316851"/>
            <a:ext cx="1987690" cy="1440000"/>
          </a:xfrm>
          <a:prstGeom prst="rect">
            <a:avLst/>
          </a:prstGeom>
        </p:spPr>
      </p:pic>
      <p:pic>
        <p:nvPicPr>
          <p:cNvPr id="15" name="Рисунок 14" descr="Информати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3108" y="4429132"/>
            <a:ext cx="2394483" cy="1440000"/>
          </a:xfrm>
          <a:prstGeom prst="rect">
            <a:avLst/>
          </a:prstGeom>
        </p:spPr>
      </p:pic>
      <p:pic>
        <p:nvPicPr>
          <p:cNvPr id="11" name="Рисунок 10" descr="1337513257-36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730423">
            <a:off x="3558207" y="5410841"/>
            <a:ext cx="2011426" cy="1440000"/>
          </a:xfrm>
          <a:prstGeom prst="rect">
            <a:avLst/>
          </a:prstGeom>
        </p:spPr>
      </p:pic>
      <p:pic>
        <p:nvPicPr>
          <p:cNvPr id="9" name="Рисунок 8" descr="thermosi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902798">
            <a:off x="228652" y="4277625"/>
            <a:ext cx="2006969" cy="1440000"/>
          </a:xfrm>
          <a:prstGeom prst="rect">
            <a:avLst/>
          </a:prstGeom>
        </p:spPr>
      </p:pic>
      <p:pic>
        <p:nvPicPr>
          <p:cNvPr id="12" name="Рисунок 11" descr="2a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325686">
            <a:off x="1409503" y="5302321"/>
            <a:ext cx="1935602" cy="144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35819" y="657666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СТУПЕНЯМ ИНФОРМАТИКИ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 rot="20814933">
            <a:off x="1246927" y="2099935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9-Б класс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71504"/>
            <a:ext cx="9144000" cy="92867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3d-person-running-on-stair-clipart_csp122697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52"/>
          <a:stretch>
            <a:fillRect/>
          </a:stretch>
        </p:blipFill>
        <p:spPr>
          <a:xfrm flipH="1">
            <a:off x="1330" y="5488772"/>
            <a:ext cx="1828800" cy="1369228"/>
          </a:xfrm>
          <a:prstGeom prst="rect">
            <a:avLst/>
          </a:prstGeom>
        </p:spPr>
      </p:pic>
      <p:pic>
        <p:nvPicPr>
          <p:cNvPr id="6" name="Рисунок 5" descr="MyComput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8664" y="5500702"/>
            <a:ext cx="812699" cy="8126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35819" y="657666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СТУПЕНЯМ ИНФОРМАТИКИ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98" y="2928934"/>
            <a:ext cx="2643206" cy="707886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</a:t>
            </a:r>
          </a:p>
        </p:txBody>
      </p:sp>
      <p:pic>
        <p:nvPicPr>
          <p:cNvPr id="9" name="Рисунок 8" descr="pexels-photo-53283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1857364"/>
            <a:ext cx="4754062" cy="4320000"/>
          </a:xfrm>
          <a:prstGeom prst="rect">
            <a:avLst/>
          </a:prstGeom>
        </p:spPr>
      </p:pic>
      <p:sp>
        <p:nvSpPr>
          <p:cNvPr id="12" name="Прямоугольник с одним вырезанным углом 11"/>
          <p:cNvSpPr/>
          <p:nvPr/>
        </p:nvSpPr>
        <p:spPr>
          <a:xfrm>
            <a:off x="2273538" y="3456194"/>
            <a:ext cx="2071702" cy="970636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Palatino Linotype" pitchFamily="18" charset="0"/>
              </a:rPr>
              <a:t>информация</a:t>
            </a:r>
          </a:p>
        </p:txBody>
      </p:sp>
      <p:pic>
        <p:nvPicPr>
          <p:cNvPr id="13" name="Рисунок 12" descr="randoogle_Thumbtack_Pushp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3317628"/>
            <a:ext cx="695278" cy="54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72198" y="3643314"/>
            <a:ext cx="2643206" cy="920252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«Колесо»</a:t>
            </a:r>
            <a:endParaRPr lang="ru-RU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71504"/>
            <a:ext cx="9144000" cy="92867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3d-person-running-on-stair-clipart_csp122697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52"/>
          <a:stretch>
            <a:fillRect/>
          </a:stretch>
        </p:blipFill>
        <p:spPr>
          <a:xfrm flipH="1">
            <a:off x="1330" y="5488772"/>
            <a:ext cx="1828800" cy="1369228"/>
          </a:xfrm>
          <a:prstGeom prst="rect">
            <a:avLst/>
          </a:prstGeom>
        </p:spPr>
      </p:pic>
      <p:pic>
        <p:nvPicPr>
          <p:cNvPr id="6" name="Рисунок 5" descr="MyComput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8664" y="5500702"/>
            <a:ext cx="812699" cy="8126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35819" y="657666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СТУПЕНЯМ ИНФОРМАТИКИ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714488"/>
            <a:ext cx="2786082" cy="1015663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</a:t>
            </a:r>
          </a:p>
        </p:txBody>
      </p:sp>
      <p:pic>
        <p:nvPicPr>
          <p:cNvPr id="10" name="Рисунок 9" descr="unna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2071678"/>
            <a:ext cx="3600000" cy="3600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158" y="2571744"/>
            <a:ext cx="2571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«Дальше,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3500438"/>
            <a:ext cx="2571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дальше,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4429132"/>
            <a:ext cx="2571752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дальше…»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71504"/>
            <a:ext cx="9144000" cy="92867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3d-person-running-on-stair-clipart_csp122697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52"/>
          <a:stretch>
            <a:fillRect/>
          </a:stretch>
        </p:blipFill>
        <p:spPr>
          <a:xfrm flipH="1">
            <a:off x="1330" y="5488772"/>
            <a:ext cx="1828800" cy="1369228"/>
          </a:xfrm>
          <a:prstGeom prst="rect">
            <a:avLst/>
          </a:prstGeom>
        </p:spPr>
      </p:pic>
      <p:pic>
        <p:nvPicPr>
          <p:cNvPr id="6" name="Рисунок 5" descr="MyComput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8664" y="5500702"/>
            <a:ext cx="812699" cy="8126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35819" y="657666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СТУПЕНЯМ ИНФОРМАТИКИ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571612"/>
            <a:ext cx="2786082" cy="1015663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1571612"/>
            <a:ext cx="5715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«Пляшущие человечки» </a:t>
            </a:r>
          </a:p>
        </p:txBody>
      </p:sp>
      <p:pic>
        <p:nvPicPr>
          <p:cNvPr id="12" name="Рисунок 11" descr="blogger-image--1140239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2714620"/>
            <a:ext cx="6096000" cy="37433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71504"/>
            <a:ext cx="9144000" cy="92867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3d-person-running-on-stair-clipart_csp1226971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52"/>
          <a:stretch>
            <a:fillRect/>
          </a:stretch>
        </p:blipFill>
        <p:spPr>
          <a:xfrm flipH="1">
            <a:off x="1330" y="5488772"/>
            <a:ext cx="1828800" cy="1369228"/>
          </a:xfrm>
          <a:prstGeom prst="rect">
            <a:avLst/>
          </a:prstGeom>
        </p:spPr>
      </p:pic>
      <p:pic>
        <p:nvPicPr>
          <p:cNvPr id="6" name="Рисунок 5" descr="MyComputer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98664" y="5500702"/>
            <a:ext cx="812699" cy="8126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35819" y="657666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СТУПЕНЯМ ИНФОРМАТИКИ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пляшущие человечки 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26406" y="1643050"/>
            <a:ext cx="5691188" cy="5024438"/>
          </a:xfrm>
          <a:prstGeom prst="rect">
            <a:avLst/>
          </a:prstGeom>
        </p:spPr>
      </p:pic>
      <p:pic>
        <p:nvPicPr>
          <p:cNvPr id="10" name="Рисунок 9" descr="randoogle_Thumbtack_Pushpi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14480" y="1785926"/>
            <a:ext cx="695278" cy="540000"/>
          </a:xfrm>
          <a:prstGeom prst="rect">
            <a:avLst/>
          </a:prstGeom>
        </p:spPr>
      </p:pic>
      <p:pic>
        <p:nvPicPr>
          <p:cNvPr id="8" name="krutoj_igor_-_ves_mir_-_ljubov_(zvukoff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75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71504"/>
            <a:ext cx="9144000" cy="92867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3d-person-running-on-stair-clipart_csp122697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52"/>
          <a:stretch>
            <a:fillRect/>
          </a:stretch>
        </p:blipFill>
        <p:spPr>
          <a:xfrm flipH="1">
            <a:off x="1330" y="5488772"/>
            <a:ext cx="1828800" cy="1369228"/>
          </a:xfrm>
          <a:prstGeom prst="rect">
            <a:avLst/>
          </a:prstGeom>
        </p:spPr>
      </p:pic>
      <p:pic>
        <p:nvPicPr>
          <p:cNvPr id="6" name="Рисунок 5" descr="MyComput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8664" y="5500702"/>
            <a:ext cx="812699" cy="8126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35819" y="657666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СТУПЕНЯМ ИНФОРМАТИКИ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786058"/>
            <a:ext cx="2786082" cy="920252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3643314"/>
            <a:ext cx="4500594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«Сложный вопрос» </a:t>
            </a:r>
          </a:p>
        </p:txBody>
      </p:sp>
      <p:pic>
        <p:nvPicPr>
          <p:cNvPr id="13" name="Рисунок 12" descr="641d28e2da8df4f7355acf61592002a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444251">
            <a:off x="4212227" y="1997043"/>
            <a:ext cx="2063750" cy="2066925"/>
          </a:xfrm>
          <a:prstGeom prst="rect">
            <a:avLst/>
          </a:prstGeom>
        </p:spPr>
      </p:pic>
      <p:pic>
        <p:nvPicPr>
          <p:cNvPr id="14" name="Рисунок 13" descr="image0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81" y="3071835"/>
            <a:ext cx="3571875" cy="3571875"/>
          </a:xfrm>
          <a:prstGeom prst="rect">
            <a:avLst/>
          </a:prstGeom>
        </p:spPr>
      </p:pic>
      <p:pic>
        <p:nvPicPr>
          <p:cNvPr id="15" name="Рисунок 14" descr="randoogle_Thumbtack_Pushpi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86182" y="2285992"/>
            <a:ext cx="695278" cy="54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71504"/>
            <a:ext cx="9144000" cy="92867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3d-person-running-on-stair-clipart_csp1226971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52"/>
          <a:stretch>
            <a:fillRect/>
          </a:stretch>
        </p:blipFill>
        <p:spPr>
          <a:xfrm flipH="1">
            <a:off x="1330" y="5488772"/>
            <a:ext cx="1828800" cy="1369228"/>
          </a:xfrm>
          <a:prstGeom prst="rect">
            <a:avLst/>
          </a:prstGeom>
        </p:spPr>
      </p:pic>
      <p:pic>
        <p:nvPicPr>
          <p:cNvPr id="6" name="Рисунок 5" descr="MyComputer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98664" y="5500702"/>
            <a:ext cx="812699" cy="8126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35819" y="657666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СТУПЕНЯМ ИНФОРМАТИКИ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1521" y="1660556"/>
            <a:ext cx="75009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«Компьютер выполняет ваши приказы,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57306" y="2232060"/>
            <a:ext cx="64293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не ...»</a:t>
            </a:r>
          </a:p>
        </p:txBody>
      </p:sp>
      <p:pic>
        <p:nvPicPr>
          <p:cNvPr id="17" name="Рисунок 16" descr="Карл Кесельма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3052140"/>
            <a:ext cx="1970640" cy="252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58422" y="3214686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Карл </a:t>
            </a:r>
            <a:r>
              <a:rPr lang="ru-RU" sz="2400" b="1" dirty="0" err="1" smtClean="0"/>
              <a:t>Кесельман</a:t>
            </a:r>
            <a:endParaRPr lang="ru-RU" sz="2400" b="1" dirty="0"/>
          </a:p>
        </p:txBody>
      </p:sp>
      <p:pic>
        <p:nvPicPr>
          <p:cNvPr id="19" name="Рисунок 18" descr="Ян Фостер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00306" y="4052272"/>
            <a:ext cx="3529412" cy="252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786182" y="5143512"/>
            <a:ext cx="159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Ян </a:t>
            </a:r>
            <a:r>
              <a:rPr lang="ru-RU" sz="2400" b="1" dirty="0" err="1" smtClean="0"/>
              <a:t>Фостер</a:t>
            </a:r>
            <a:endParaRPr lang="ru-RU" sz="2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42844" y="164841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ru-RU" sz="54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1 минут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6114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/>
      <p:bldP spid="12" grpId="0"/>
      <p:bldP spid="18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71504"/>
            <a:ext cx="9144000" cy="92867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3d-person-running-on-stair-clipart_csp122697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52"/>
          <a:stretch>
            <a:fillRect/>
          </a:stretch>
        </p:blipFill>
        <p:spPr>
          <a:xfrm flipH="1">
            <a:off x="1330" y="5488772"/>
            <a:ext cx="1828800" cy="1369228"/>
          </a:xfrm>
          <a:prstGeom prst="rect">
            <a:avLst/>
          </a:prstGeom>
        </p:spPr>
      </p:pic>
      <p:pic>
        <p:nvPicPr>
          <p:cNvPr id="6" name="Рисунок 5" descr="MyComput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8664" y="5500702"/>
            <a:ext cx="812699" cy="8126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35819" y="657666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СТУПЕНЯМ ИНФОРМАТИКИ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1521" y="1660556"/>
            <a:ext cx="75009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«Компьютер выполняет ваши приказы,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57306" y="2232060"/>
            <a:ext cx="64293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не ваши желания.»</a:t>
            </a:r>
          </a:p>
        </p:txBody>
      </p:sp>
      <p:pic>
        <p:nvPicPr>
          <p:cNvPr id="17" name="Рисунок 16" descr="Карл Кесельма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3052140"/>
            <a:ext cx="1970640" cy="252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58422" y="3214686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Карл </a:t>
            </a:r>
            <a:r>
              <a:rPr lang="ru-RU" sz="2400" b="1" dirty="0" err="1" smtClean="0"/>
              <a:t>Кесельман</a:t>
            </a:r>
            <a:endParaRPr lang="ru-RU" sz="2400" b="1" dirty="0"/>
          </a:p>
        </p:txBody>
      </p:sp>
      <p:pic>
        <p:nvPicPr>
          <p:cNvPr id="19" name="Рисунок 18" descr="Ян Фосте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00306" y="4052272"/>
            <a:ext cx="3529412" cy="252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786182" y="5143512"/>
            <a:ext cx="159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Ян </a:t>
            </a:r>
            <a:r>
              <a:rPr lang="ru-RU" sz="2400" b="1" dirty="0" err="1" smtClean="0"/>
              <a:t>Фостер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164841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ru-RU" sz="54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206</Words>
  <Application>Microsoft Office PowerPoint</Application>
  <PresentationFormat>Экран (4:3)</PresentationFormat>
  <Paragraphs>66</Paragraphs>
  <Slides>18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65</cp:revision>
  <dcterms:created xsi:type="dcterms:W3CDTF">2018-02-08T06:30:39Z</dcterms:created>
  <dcterms:modified xsi:type="dcterms:W3CDTF">2018-03-04T15:44:34Z</dcterms:modified>
</cp:coreProperties>
</file>