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6" r:id="rId2"/>
    <p:sldId id="256" r:id="rId3"/>
    <p:sldId id="257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Боровковы" initials="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00"/>
    <a:srgbClr val="4C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58" autoAdjust="0"/>
    <p:restoredTop sz="94539" autoAdjust="0"/>
  </p:normalViewPr>
  <p:slideViewPr>
    <p:cSldViewPr>
      <p:cViewPr>
        <p:scale>
          <a:sx n="90" d="100"/>
          <a:sy n="90" d="100"/>
        </p:scale>
        <p:origin x="-90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A910F-4EFC-4F2E-8CF5-A3B6D29A929C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E5465-93D5-4030-8C7B-2EE9E8226AC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488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slide" Target="slide2.xml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slide" Target="slide2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2.wmf"/><Relationship Id="rId3" Type="http://schemas.openxmlformats.org/officeDocument/2006/relationships/slide" Target="slide6.xml"/><Relationship Id="rId7" Type="http://schemas.openxmlformats.org/officeDocument/2006/relationships/slide" Target="slide8.xml"/><Relationship Id="rId12" Type="http://schemas.openxmlformats.org/officeDocument/2006/relationships/image" Target="../media/image1.wmf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19.xml"/><Relationship Id="rId5" Type="http://schemas.openxmlformats.org/officeDocument/2006/relationships/slide" Target="slide11.xml"/><Relationship Id="rId10" Type="http://schemas.openxmlformats.org/officeDocument/2006/relationships/slide" Target="slide17.xml"/><Relationship Id="rId4" Type="http://schemas.openxmlformats.org/officeDocument/2006/relationships/slide" Target="slide7.xml"/><Relationship Id="rId9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slide" Target="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oleObject" Target="../embeddings/oleObject2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slide" Target="slide9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Свойства числовых функций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pPr marL="0" indent="0" algn="r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Подготовила </a:t>
            </a:r>
          </a:p>
          <a:p>
            <a:pPr marL="0" indent="0" algn="r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учитель информатики, математики и физики</a:t>
            </a:r>
          </a:p>
          <a:p>
            <a:pPr marL="0" indent="0" algn="r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МОУ «</a:t>
            </a:r>
            <a:r>
              <a:rPr lang="ru-RU" sz="1800" dirty="0" err="1" smtClean="0">
                <a:solidFill>
                  <a:schemeClr val="bg1"/>
                </a:solidFill>
              </a:rPr>
              <a:t>Чучковская</a:t>
            </a:r>
            <a:r>
              <a:rPr lang="ru-RU" sz="1800" dirty="0" smtClean="0">
                <a:solidFill>
                  <a:schemeClr val="bg1"/>
                </a:solidFill>
              </a:rPr>
              <a:t> СШ»</a:t>
            </a:r>
          </a:p>
          <a:p>
            <a:pPr marL="0" indent="0" algn="r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Рязанова Е.В.</a:t>
            </a:r>
          </a:p>
          <a:p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sz="1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sz="1400" dirty="0" err="1" smtClean="0">
                <a:solidFill>
                  <a:schemeClr val="bg1"/>
                </a:solidFill>
              </a:rPr>
              <a:t>р.п</a:t>
            </a:r>
            <a:r>
              <a:rPr lang="ru-RU" sz="1400" dirty="0" smtClean="0">
                <a:solidFill>
                  <a:schemeClr val="bg1"/>
                </a:solidFill>
              </a:rPr>
              <a:t>. Чучково, 2019 г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86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Дуга 59"/>
          <p:cNvSpPr/>
          <p:nvPr/>
        </p:nvSpPr>
        <p:spPr>
          <a:xfrm flipH="1">
            <a:off x="6215074" y="3214686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Дуга 58"/>
          <p:cNvSpPr/>
          <p:nvPr/>
        </p:nvSpPr>
        <p:spPr>
          <a:xfrm>
            <a:off x="6215074" y="3214686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56966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 графику функции ответьте на вопрос, является ли она ограниченной снизу,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ограниченной сверху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-678694" y="3536158"/>
            <a:ext cx="292896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500036" y="4071942"/>
            <a:ext cx="271464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071802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8573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3108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142976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42886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14348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 flipH="1">
            <a:off x="428596" y="300037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596" y="350043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714348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Дуга 32"/>
          <p:cNvSpPr/>
          <p:nvPr/>
        </p:nvSpPr>
        <p:spPr>
          <a:xfrm rot="15850516">
            <a:off x="2041926" y="1992676"/>
            <a:ext cx="1263816" cy="3801342"/>
          </a:xfrm>
          <a:prstGeom prst="arc">
            <a:avLst>
              <a:gd name="adj1" fmla="val 16200000"/>
              <a:gd name="adj2" fmla="val 1221738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1406" y="5286388"/>
            <a:ext cx="4344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- ограниченна снизу прямой у = 0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428596" y="4071148"/>
            <a:ext cx="2715438" cy="7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5322098" y="3536158"/>
            <a:ext cx="292896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>
            <a:off x="5658188" y="4071942"/>
            <a:ext cx="271464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229954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00826" y="400050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357950" y="192880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Овал 49"/>
          <p:cNvSpPr/>
          <p:nvPr/>
        </p:nvSpPr>
        <p:spPr>
          <a:xfrm>
            <a:off x="6715140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 flipH="1">
            <a:off x="6429388" y="291679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43174" y="2714620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656505" y="5286388"/>
            <a:ext cx="4444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Функция - ограниченна сверху прямой у = 2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7358082" y="278605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Прямая соединительная линия 63"/>
          <p:cNvCxnSpPr/>
          <p:nvPr/>
        </p:nvCxnSpPr>
        <p:spPr>
          <a:xfrm flipV="1">
            <a:off x="5500694" y="3214686"/>
            <a:ext cx="2715438" cy="7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Стрелка влево 64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6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9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59" grpId="0" animBg="1"/>
      <p:bldP spid="2" grpId="0"/>
      <p:bldP spid="5" grpId="0"/>
      <p:bldP spid="6" grpId="0"/>
      <p:bldP spid="7" grpId="0"/>
      <p:bldP spid="9" grpId="0"/>
      <p:bldP spid="12" grpId="0"/>
      <p:bldP spid="16" grpId="0" animBg="1"/>
      <p:bldP spid="17" grpId="0" animBg="1"/>
      <p:bldP spid="19" grpId="0" animBg="1"/>
      <p:bldP spid="25" grpId="0"/>
      <p:bldP spid="29" grpId="0"/>
      <p:bldP spid="32" grpId="0" animBg="1"/>
      <p:bldP spid="33" grpId="0" animBg="1"/>
      <p:bldP spid="36" grpId="0"/>
      <p:bldP spid="43" grpId="0"/>
      <p:bldP spid="44" grpId="0"/>
      <p:bldP spid="45" grpId="0"/>
      <p:bldP spid="50" grpId="0" animBg="1"/>
      <p:bldP spid="51" grpId="0"/>
      <p:bldP spid="61" grpId="0"/>
      <p:bldP spid="62" grpId="0"/>
      <p:bldP spid="63" grpId="0"/>
      <p:bldP spid="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rot="5400000">
            <a:off x="2596346" y="2761448"/>
            <a:ext cx="80962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29" idx="4"/>
            <a:endCxn id="24" idx="0"/>
          </p:cNvCxnSpPr>
          <p:nvPr/>
        </p:nvCxnSpPr>
        <p:spPr>
          <a:xfrm rot="5400000">
            <a:off x="3595684" y="3619498"/>
            <a:ext cx="80962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Наименьшее значение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786844" y="3000372"/>
            <a:ext cx="3713982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2428860" y="3143248"/>
            <a:ext cx="407196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15074" y="27146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48" y="314324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72132" y="185736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57200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2090712" y="2124073"/>
            <a:ext cx="2390786" cy="142873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4000496" y="2786058"/>
            <a:ext cx="1285884" cy="1238252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686261">
            <a:off x="5484782" y="2554482"/>
            <a:ext cx="817642" cy="110503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572000" y="228599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3929058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786050" y="314324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57620" y="271462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2928926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786314" y="3857628"/>
            <a:ext cx="9621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m= f(x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786314" y="214311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>
            <a:endCxn id="27" idx="2"/>
          </p:cNvCxnSpPr>
          <p:nvPr/>
        </p:nvCxnSpPr>
        <p:spPr>
          <a:xfrm>
            <a:off x="3000364" y="2357430"/>
            <a:ext cx="157163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1" idx="2"/>
          </p:cNvCxnSpPr>
          <p:nvPr/>
        </p:nvCxnSpPr>
        <p:spPr>
          <a:xfrm rot="10800000" flipV="1">
            <a:off x="4000496" y="4071942"/>
            <a:ext cx="5715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1571604" y="5286388"/>
          <a:ext cx="6600851" cy="514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Формула" r:id="rId3" imgW="2933640" imgH="228600" progId="Equation.3">
                  <p:embed/>
                </p:oleObj>
              </mc:Choice>
              <mc:Fallback>
                <p:oleObj name="Формула" r:id="rId3" imgW="2933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5286388"/>
                        <a:ext cx="6600851" cy="51435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Стрелка влево 54">
            <a:hlinkClick r:id="rId5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3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4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8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9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0"/>
                            </p:stCondLst>
                            <p:childTnLst>
                              <p:par>
                                <p:cTn id="8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8" grpId="0"/>
      <p:bldP spid="21" grpId="0" animBg="1"/>
      <p:bldP spid="24" grpId="0" animBg="1"/>
      <p:bldP spid="25" grpId="0" animBg="1"/>
      <p:bldP spid="27" grpId="0" animBg="1"/>
      <p:bldP spid="29" grpId="0" animBg="1"/>
      <p:bldP spid="30" grpId="0"/>
      <p:bldP spid="31" grpId="0"/>
      <p:bldP spid="32" grpId="0" animBg="1"/>
      <p:bldP spid="35" grpId="0"/>
      <p:bldP spid="36" grpId="0"/>
      <p:bldP spid="5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rot="5400000">
            <a:off x="1808940" y="2405052"/>
            <a:ext cx="15240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3893339" y="3393281"/>
            <a:ext cx="50006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Наибольшее значение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3001158" y="2786058"/>
            <a:ext cx="3285354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2285984" y="3143248"/>
            <a:ext cx="4214842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15074" y="27146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00760" y="350043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572000" y="357187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2090712" y="2124073"/>
            <a:ext cx="2390786" cy="142873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4000496" y="2786058"/>
            <a:ext cx="1285884" cy="1238252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 rot="15686261">
            <a:off x="5484782" y="2554482"/>
            <a:ext cx="817642" cy="110503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4572000" y="157161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500298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000496" y="2714620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50410" y="313110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4071934" y="307181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786314" y="1500174"/>
            <a:ext cx="987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M= f(x</a:t>
            </a:r>
            <a:r>
              <a:rPr lang="en-US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714876" y="3500438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2571736" y="1643050"/>
            <a:ext cx="207170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10800000" flipV="1">
            <a:off x="4143372" y="3643314"/>
            <a:ext cx="50006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Объект 53"/>
          <p:cNvGraphicFramePr>
            <a:graphicFrameLocks noChangeAspect="1"/>
          </p:cNvGraphicFramePr>
          <p:nvPr/>
        </p:nvGraphicFramePr>
        <p:xfrm>
          <a:off x="1485900" y="5286375"/>
          <a:ext cx="67722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Формула" r:id="rId3" imgW="3009600" imgH="228600" progId="Equation.3">
                  <p:embed/>
                </p:oleObj>
              </mc:Choice>
              <mc:Fallback>
                <p:oleObj name="Формула" r:id="rId3" imgW="30096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5286375"/>
                        <a:ext cx="6772275" cy="514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Стрелка влево 54">
            <a:hlinkClick r:id="rId5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18" grpId="0"/>
      <p:bldP spid="21" grpId="0" animBg="1"/>
      <p:bldP spid="24" grpId="0" animBg="1"/>
      <p:bldP spid="25" grpId="0" animBg="1"/>
      <p:bldP spid="27" grpId="0" animBg="1"/>
      <p:bldP spid="29" grpId="0" animBg="1"/>
      <p:bldP spid="30" grpId="0"/>
      <p:bldP spid="31" grpId="0"/>
      <p:bldP spid="32" grpId="0" animBg="1"/>
      <p:bldP spid="35" grpId="0"/>
      <p:bldP spid="36" grpId="0"/>
      <p:bldP spid="5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Прямая соединительная линия 26"/>
          <p:cNvCxnSpPr/>
          <p:nvPr/>
        </p:nvCxnSpPr>
        <p:spPr>
          <a:xfrm flipV="1">
            <a:off x="6500826" y="1928802"/>
            <a:ext cx="1500198" cy="1357322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2071670" y="1928802"/>
            <a:ext cx="1500198" cy="1500198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Выпуклость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142450" y="2857102"/>
            <a:ext cx="2857519" cy="790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428598" y="3714752"/>
            <a:ext cx="3571899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29058" y="328612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121442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4750201" y="2821383"/>
            <a:ext cx="2928956" cy="791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5072068" y="3714752"/>
            <a:ext cx="3571899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01090" y="321468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86446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8" y="121442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43768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Дуга 17"/>
          <p:cNvSpPr/>
          <p:nvPr/>
        </p:nvSpPr>
        <p:spPr>
          <a:xfrm rot="7357725">
            <a:off x="754651" y="820466"/>
            <a:ext cx="3138581" cy="2321958"/>
          </a:xfrm>
          <a:prstGeom prst="arc">
            <a:avLst>
              <a:gd name="adj1" fmla="val 13520729"/>
              <a:gd name="adj2" fmla="val 20622639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hlinkClick r:id="rId2" action="ppaction://hlinksldjump"/>
          </p:cNvPr>
          <p:cNvSpPr txBox="1"/>
          <p:nvPr/>
        </p:nvSpPr>
        <p:spPr>
          <a:xfrm>
            <a:off x="785786" y="4929198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вниз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х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Дуга 25"/>
          <p:cNvSpPr/>
          <p:nvPr/>
        </p:nvSpPr>
        <p:spPr>
          <a:xfrm rot="8928898" flipV="1">
            <a:off x="6375156" y="2002120"/>
            <a:ext cx="3138581" cy="2321958"/>
          </a:xfrm>
          <a:prstGeom prst="arc">
            <a:avLst>
              <a:gd name="adj1" fmla="val 13520729"/>
              <a:gd name="adj2" fmla="val 20622639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>
            <a:hlinkClick r:id="rId2" action="ppaction://hlinksldjump"/>
          </p:cNvPr>
          <p:cNvSpPr txBox="1"/>
          <p:nvPr/>
        </p:nvSpPr>
        <p:spPr>
          <a:xfrm>
            <a:off x="5429256" y="4929198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вверх</a:t>
            </a:r>
            <a:endParaRPr lang="en-US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х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лево 31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200023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3500430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>
            <a:stCxn id="22" idx="4"/>
          </p:cNvCxnSpPr>
          <p:nvPr/>
        </p:nvCxnSpPr>
        <p:spPr>
          <a:xfrm rot="5400000">
            <a:off x="1988329" y="3583779"/>
            <a:ext cx="16668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2715406" y="2856702"/>
            <a:ext cx="171451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Овал 34"/>
          <p:cNvSpPr/>
          <p:nvPr/>
        </p:nvSpPr>
        <p:spPr>
          <a:xfrm>
            <a:off x="200023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500430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928794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28992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>
            <a:endCxn id="36" idx="2"/>
          </p:cNvCxnSpPr>
          <p:nvPr/>
        </p:nvCxnSpPr>
        <p:spPr>
          <a:xfrm>
            <a:off x="2071670" y="3714752"/>
            <a:ext cx="1428760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6429388" y="321468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Овал 41"/>
          <p:cNvSpPr/>
          <p:nvPr/>
        </p:nvSpPr>
        <p:spPr>
          <a:xfrm>
            <a:off x="7929586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6310328" y="3524254"/>
            <a:ext cx="38099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6429388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6350938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 rot="5400000">
            <a:off x="7144562" y="2856702"/>
            <a:ext cx="1714512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7929586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7858148" y="3786190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500826" y="3714752"/>
            <a:ext cx="1428760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7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9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4" grpId="0"/>
      <p:bldP spid="15" grpId="0"/>
      <p:bldP spid="16" grpId="0"/>
      <p:bldP spid="17" grpId="0"/>
      <p:bldP spid="18" grpId="0" animBg="1"/>
      <p:bldP spid="25" grpId="0"/>
      <p:bldP spid="26" grpId="0" animBg="1"/>
      <p:bldP spid="31" grpId="0"/>
      <p:bldP spid="32" grpId="0" animBg="1"/>
      <p:bldP spid="22" grpId="0" animBg="1"/>
      <p:bldP spid="23" grpId="0" animBg="1"/>
      <p:bldP spid="35" grpId="0" animBg="1"/>
      <p:bldP spid="36" grpId="0" animBg="1"/>
      <p:bldP spid="37" grpId="0"/>
      <p:bldP spid="38" grpId="0"/>
      <p:bldP spid="41" grpId="0" animBg="1"/>
      <p:bldP spid="42" grpId="0" animBg="1"/>
      <p:bldP spid="46" grpId="0" animBg="1"/>
      <p:bldP spid="47" grpId="0"/>
      <p:bldP spid="49" grpId="0" animBg="1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Прямая соединительная линия 15"/>
          <p:cNvCxnSpPr>
            <a:endCxn id="12" idx="0"/>
          </p:cNvCxnSpPr>
          <p:nvPr/>
        </p:nvCxnSpPr>
        <p:spPr>
          <a:xfrm rot="16200000" flipH="1">
            <a:off x="3561067" y="3082611"/>
            <a:ext cx="1443054" cy="564196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12" idx="0"/>
          </p:cNvCxnSpPr>
          <p:nvPr/>
        </p:nvCxnSpPr>
        <p:spPr>
          <a:xfrm rot="5400000" flipH="1" flipV="1">
            <a:off x="4954108" y="2896708"/>
            <a:ext cx="800112" cy="1578944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Определите выпуклость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892810" y="2964257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3428991" y="4071942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86512" y="364252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43371" y="40719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7" y="100010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00693" y="171448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Дуга 9"/>
          <p:cNvSpPr/>
          <p:nvPr/>
        </p:nvSpPr>
        <p:spPr>
          <a:xfrm flipH="1" flipV="1">
            <a:off x="4000496" y="571480"/>
            <a:ext cx="1143008" cy="3500462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5850516">
            <a:off x="5823642" y="1992676"/>
            <a:ext cx="1263816" cy="3801342"/>
          </a:xfrm>
          <a:prstGeom prst="arc">
            <a:avLst>
              <a:gd name="adj1" fmla="val 16200000"/>
              <a:gd name="adj2" fmla="val 1221738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endCxn id="12" idx="0"/>
          </p:cNvCxnSpPr>
          <p:nvPr/>
        </p:nvCxnSpPr>
        <p:spPr>
          <a:xfrm>
            <a:off x="3428992" y="4071942"/>
            <a:ext cx="1135700" cy="14294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8596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вниз на (-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∞; 0</a:t>
            </a:r>
            <a:r>
              <a:rPr lang="en-US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]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4579308" y="4071942"/>
            <a:ext cx="1707204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000628" y="5143512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выпукла вверх на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0; +∞)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трелка влево 25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 animBg="1"/>
      <p:bldP spid="12" grpId="0" animBg="1"/>
      <p:bldP spid="22" grpId="0"/>
      <p:bldP spid="25" grpId="0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Прямая соединительная линия 24"/>
          <p:cNvCxnSpPr/>
          <p:nvPr/>
        </p:nvCxnSpPr>
        <p:spPr>
          <a:xfrm rot="5400000">
            <a:off x="392877" y="2393149"/>
            <a:ext cx="2214578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Непрерывность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607851" y="2964258"/>
            <a:ext cx="3643340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928662" y="3500438"/>
            <a:ext cx="657229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500958" y="307181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3500438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85723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6578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714348" y="2071678"/>
            <a:ext cx="3000396" cy="1428760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 rot="15850516">
            <a:off x="3793733" y="2206665"/>
            <a:ext cx="2124869" cy="3801342"/>
          </a:xfrm>
          <a:prstGeom prst="arc">
            <a:avLst>
              <a:gd name="adj1" fmla="val 16200000"/>
              <a:gd name="adj2" fmla="val 896279"/>
            </a:avLst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19" idx="2"/>
          </p:cNvCxnSpPr>
          <p:nvPr/>
        </p:nvCxnSpPr>
        <p:spPr>
          <a:xfrm flipV="1">
            <a:off x="5028423" y="2071678"/>
            <a:ext cx="1400965" cy="96181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5715802" y="2785264"/>
            <a:ext cx="142876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350278" y="348829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6512" y="348829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428728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6357950" y="342900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>
            <a:stCxn id="30" idx="6"/>
            <a:endCxn id="31" idx="2"/>
          </p:cNvCxnSpPr>
          <p:nvPr/>
        </p:nvCxnSpPr>
        <p:spPr>
          <a:xfrm>
            <a:off x="1571604" y="3500438"/>
            <a:ext cx="478634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hlinkClick r:id="rId2" action="ppaction://hlinksldjump"/>
          </p:cNvPr>
          <p:cNvSpPr txBox="1"/>
          <p:nvPr/>
        </p:nvSpPr>
        <p:spPr>
          <a:xfrm>
            <a:off x="1571604" y="5143513"/>
            <a:ext cx="5286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непрерывная на 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[x</a:t>
            </a:r>
            <a:r>
              <a:rPr lang="ru-RU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1;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28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Стрелка влево 36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1428728" y="121442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428728" y="121442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191 0.05278 0.03819 0.10579 0.05816 0.16134 C 0.07812 0.2169 0.1033 0.28704 0.11979 0.33333 C 0.13628 0.37963 0.15 0.42778 0.15712 0.43889 C 0.16424 0.45 0.1592 0.41296 0.16285 0.4 C 0.16649 0.38704 0.17274 0.37245 0.17899 0.36134 C 0.18559 0.35023 0.1941 0.3419 0.20121 0.33333 C 0.20833 0.32477 0.2118 0.31806 0.22222 0.31019 C 0.23264 0.30231 0.25052 0.29398 0.26406 0.28681 C 0.2776 0.27963 0.28993 0.27176 0.30347 0.26667 C 0.31701 0.26157 0.3316 0.25787 0.34549 0.25602 C 0.35937 0.25417 0.37187 0.26389 0.38733 0.25602 C 0.40278 0.24815 0.42257 0.22477 0.43837 0.20949 C 0.45417 0.19421 0.46944 0.17685 0.48264 0.16435 C 0.49583 0.15185 0.50729 0.14375 0.51753 0.13495 C 0.52778 0.12616 0.53976 0.11574 0.54427 0.11181 " pathEditMode="relative" ptsTypes="aaaaaaaaaaaaaaaA">
                                      <p:cBhvr>
                                        <p:cTn id="66" dur="5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9" grpId="0" animBg="1"/>
      <p:bldP spid="28" grpId="0"/>
      <p:bldP spid="29" grpId="0"/>
      <p:bldP spid="30" grpId="0" animBg="1"/>
      <p:bldP spid="31" grpId="0" animBg="1"/>
      <p:bldP spid="36" grpId="0"/>
      <p:bldP spid="37" grpId="0" animBg="1"/>
      <p:bldP spid="23" grpId="0" animBg="1"/>
      <p:bldP spid="24" grpId="0" animBg="1"/>
      <p:bldP spid="24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Указать промежутки непрерывности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713817" y="3214687"/>
            <a:ext cx="3715572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2571736" y="3429000"/>
            <a:ext cx="407196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43702" y="3110211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114298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0693" y="171448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Дуга 15"/>
          <p:cNvSpPr/>
          <p:nvPr/>
        </p:nvSpPr>
        <p:spPr>
          <a:xfrm>
            <a:off x="714348" y="3571876"/>
            <a:ext cx="3714776" cy="3643338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Дуга 17"/>
          <p:cNvSpPr/>
          <p:nvPr/>
        </p:nvSpPr>
        <p:spPr>
          <a:xfrm rot="11339115">
            <a:off x="4738912" y="-303795"/>
            <a:ext cx="3714776" cy="3643338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>
            <a:endCxn id="26" idx="2"/>
          </p:cNvCxnSpPr>
          <p:nvPr/>
        </p:nvCxnSpPr>
        <p:spPr>
          <a:xfrm>
            <a:off x="2571736" y="3429000"/>
            <a:ext cx="192882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4500562" y="3357562"/>
            <a:ext cx="142876" cy="142876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428596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 на (-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∞</a:t>
            </a:r>
            <a:r>
              <a:rPr lang="ru-RU" b="1" i="1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; 0)  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57686" y="5143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143504" y="5143512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непрерывна на (</a:t>
            </a:r>
            <a:r>
              <a:rPr lang="ru-RU" b="1" i="1" dirty="0" smtClean="0">
                <a:solidFill>
                  <a:schemeClr val="bg1"/>
                </a:solidFill>
                <a:latin typeface="Calibri"/>
                <a:cs typeface="Times New Roman" pitchFamily="18" charset="0"/>
              </a:rPr>
              <a:t>0; +∞)  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4643438" y="3429000"/>
            <a:ext cx="1928826" cy="1588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лево 32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6" grpId="0" animBg="1"/>
      <p:bldP spid="18" grpId="0" animBg="1"/>
      <p:bldP spid="26" grpId="0" animBg="1"/>
      <p:bldP spid="28" grpId="0"/>
      <p:bldP spid="29" grpId="0"/>
      <p:bldP spid="30" grpId="0"/>
      <p:bldP spid="3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Прямая соединительная линия 65"/>
          <p:cNvCxnSpPr/>
          <p:nvPr/>
        </p:nvCxnSpPr>
        <p:spPr>
          <a:xfrm>
            <a:off x="6572264" y="2428868"/>
            <a:ext cx="1000133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 flipH="1" flipV="1">
            <a:off x="5214943" y="3429001"/>
            <a:ext cx="714379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2196687" y="1803785"/>
            <a:ext cx="1571636" cy="1678794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V="1">
            <a:off x="625051" y="1875223"/>
            <a:ext cx="1500198" cy="160735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Четные и нечетные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786581" y="2714620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0800000">
            <a:off x="642911" y="3429000"/>
            <a:ext cx="32147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57620" y="300037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7356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85919" y="114298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71802" y="1702346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5108976" y="2821380"/>
            <a:ext cx="292816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>
            <a:off x="5072066" y="3071810"/>
            <a:ext cx="32147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358214" y="271462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86512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215074" y="1142984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78578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357554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571472" y="339596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86116" y="3395963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 rot="16200000" flipV="1">
            <a:off x="250002" y="2821777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928662" y="2214554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V="1">
            <a:off x="2821770" y="2821777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143108" y="2214554"/>
            <a:ext cx="1214447" cy="1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85786" y="1714488"/>
            <a:ext cx="688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2071670" y="214311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hlinkClick r:id="rId2" action="ppaction://hlinksldjump"/>
          </p:cNvPr>
          <p:cNvSpPr txBox="1"/>
          <p:nvPr/>
        </p:nvSpPr>
        <p:spPr>
          <a:xfrm>
            <a:off x="1000100" y="4643446"/>
            <a:ext cx="24450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Четная функция,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f(-x)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10800000" flipV="1">
            <a:off x="5429256" y="2285992"/>
            <a:ext cx="2357454" cy="1571636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Овал 53"/>
          <p:cNvSpPr/>
          <p:nvPr/>
        </p:nvSpPr>
        <p:spPr>
          <a:xfrm>
            <a:off x="5500694" y="30003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TextBox 54"/>
          <p:cNvSpPr txBox="1"/>
          <p:nvPr/>
        </p:nvSpPr>
        <p:spPr>
          <a:xfrm>
            <a:off x="5357818" y="2610145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V="1">
            <a:off x="5572132" y="3786190"/>
            <a:ext cx="1000132" cy="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6500826" y="371475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6643702" y="3643314"/>
            <a:ext cx="6880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f(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7572396" y="300037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rot="16200000" flipV="1">
            <a:off x="7322363" y="2750339"/>
            <a:ext cx="642944" cy="2"/>
          </a:xfrm>
          <a:prstGeom prst="line">
            <a:avLst/>
          </a:prstGeom>
          <a:ln w="158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500958" y="3000372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000760" y="2143116"/>
            <a:ext cx="5389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6500826" y="235743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>
            <a:hlinkClick r:id="rId2" action="ppaction://hlinksldjump"/>
          </p:cNvPr>
          <p:cNvSpPr txBox="1"/>
          <p:nvPr/>
        </p:nvSpPr>
        <p:spPr>
          <a:xfrm>
            <a:off x="5555931" y="4643446"/>
            <a:ext cx="27360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Нечетная функция,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f(-x)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Стрелка влево 70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0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2000"/>
                            </p:stCondLst>
                            <p:childTnLst>
                              <p:par>
                                <p:cTn id="1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000"/>
                            </p:stCondLst>
                            <p:childTnLst>
                              <p:par>
                                <p:cTn id="1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26" grpId="0"/>
      <p:bldP spid="27" grpId="0"/>
      <p:bldP spid="28" grpId="0"/>
      <p:bldP spid="33" grpId="0" animBg="1"/>
      <p:bldP spid="34" grpId="0" animBg="1"/>
      <p:bldP spid="35" grpId="0"/>
      <p:bldP spid="36" grpId="0"/>
      <p:bldP spid="45" grpId="0"/>
      <p:bldP spid="46" grpId="0" animBg="1"/>
      <p:bldP spid="47" grpId="0"/>
      <p:bldP spid="54" grpId="0" animBg="1"/>
      <p:bldP spid="55" grpId="0"/>
      <p:bldP spid="60" grpId="0" animBg="1"/>
      <p:bldP spid="61" grpId="0"/>
      <p:bldP spid="62" grpId="0" animBg="1"/>
      <p:bldP spid="65" grpId="0"/>
      <p:bldP spid="68" grpId="0"/>
      <p:bldP spid="69" grpId="0" animBg="1"/>
      <p:bldP spid="70" grpId="0"/>
      <p:bldP spid="7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Исследуйте на четность функцию, график которой изображен на рисунке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07919" y="3035297"/>
            <a:ext cx="250033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214282" y="3429000"/>
            <a:ext cx="2643206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14612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0100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единительная линия 21"/>
          <p:cNvCxnSpPr>
            <a:endCxn id="24" idx="0"/>
          </p:cNvCxnSpPr>
          <p:nvPr/>
        </p:nvCxnSpPr>
        <p:spPr>
          <a:xfrm>
            <a:off x="214282" y="4071942"/>
            <a:ext cx="540392" cy="8093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25" idx="0"/>
          </p:cNvCxnSpPr>
          <p:nvPr/>
        </p:nvCxnSpPr>
        <p:spPr>
          <a:xfrm rot="16200000" flipH="1">
            <a:off x="2324575" y="2611924"/>
            <a:ext cx="9792" cy="484529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17715782">
            <a:off x="258876" y="3838498"/>
            <a:ext cx="1688453" cy="740693"/>
          </a:xfrm>
          <a:prstGeom prst="arc">
            <a:avLst>
              <a:gd name="adj1" fmla="val 15901538"/>
              <a:gd name="adj2" fmla="val 21168722"/>
            </a:avLst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18195928" flipH="1" flipV="1">
            <a:off x="860633" y="2271515"/>
            <a:ext cx="1756689" cy="785818"/>
          </a:xfrm>
          <a:prstGeom prst="arc">
            <a:avLst>
              <a:gd name="adj1" fmla="val 15881845"/>
              <a:gd name="adj2" fmla="val 21168722"/>
            </a:avLst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9" name="Прямая со стрелкой 38"/>
          <p:cNvCxnSpPr/>
          <p:nvPr/>
        </p:nvCxnSpPr>
        <p:spPr>
          <a:xfrm rot="5400000">
            <a:off x="3322629" y="3036091"/>
            <a:ext cx="2499536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rot="10800000">
            <a:off x="3500430" y="3429000"/>
            <a:ext cx="214314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500694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86248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3372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9" name="Прямая со стрелкой 58"/>
          <p:cNvCxnSpPr/>
          <p:nvPr/>
        </p:nvCxnSpPr>
        <p:spPr>
          <a:xfrm rot="5400000">
            <a:off x="6215868" y="3071810"/>
            <a:ext cx="2570974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 rot="10800000">
            <a:off x="6429388" y="3429000"/>
            <a:ext cx="2428892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8715404" y="307181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215206" y="342900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72330" y="1643050"/>
            <a:ext cx="500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Дуга 63"/>
          <p:cNvSpPr/>
          <p:nvPr/>
        </p:nvSpPr>
        <p:spPr>
          <a:xfrm flipH="1" flipV="1">
            <a:off x="6500826" y="71414"/>
            <a:ext cx="2071702" cy="3357586"/>
          </a:xfrm>
          <a:prstGeom prst="arc">
            <a:avLst>
              <a:gd name="adj1" fmla="val 16200000"/>
              <a:gd name="adj2" fmla="val 20896146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олилиния 64"/>
          <p:cNvSpPr/>
          <p:nvPr/>
        </p:nvSpPr>
        <p:spPr>
          <a:xfrm>
            <a:off x="7509753" y="3062591"/>
            <a:ext cx="1021404" cy="371273"/>
          </a:xfrm>
          <a:custGeom>
            <a:avLst/>
            <a:gdLst>
              <a:gd name="connsiteX0" fmla="*/ 0 w 1021404"/>
              <a:gd name="connsiteY0" fmla="*/ 371273 h 371273"/>
              <a:gd name="connsiteX1" fmla="*/ 369651 w 1021404"/>
              <a:gd name="connsiteY1" fmla="*/ 79443 h 371273"/>
              <a:gd name="connsiteX2" fmla="*/ 496111 w 1021404"/>
              <a:gd name="connsiteY2" fmla="*/ 11349 h 371273"/>
              <a:gd name="connsiteX3" fmla="*/ 1021404 w 1021404"/>
              <a:gd name="connsiteY3" fmla="*/ 11349 h 37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1404" h="371273">
                <a:moveTo>
                  <a:pt x="0" y="371273"/>
                </a:moveTo>
                <a:cubicBezTo>
                  <a:pt x="143483" y="255351"/>
                  <a:pt x="286966" y="139430"/>
                  <a:pt x="369651" y="79443"/>
                </a:cubicBezTo>
                <a:cubicBezTo>
                  <a:pt x="452336" y="19456"/>
                  <a:pt x="387486" y="22698"/>
                  <a:pt x="496111" y="11349"/>
                </a:cubicBezTo>
                <a:cubicBezTo>
                  <a:pt x="604737" y="0"/>
                  <a:pt x="813070" y="5674"/>
                  <a:pt x="1021404" y="11349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TextBox 65"/>
          <p:cNvSpPr txBox="1"/>
          <p:nvPr/>
        </p:nvSpPr>
        <p:spPr>
          <a:xfrm>
            <a:off x="928662" y="5214950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 1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143372" y="5214950"/>
            <a:ext cx="790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Рис.2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03427" y="5214950"/>
            <a:ext cx="854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Рис. 3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85786" y="5214950"/>
            <a:ext cx="1340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Дуга 69"/>
          <p:cNvSpPr/>
          <p:nvPr/>
        </p:nvSpPr>
        <p:spPr>
          <a:xfrm flipH="1" flipV="1">
            <a:off x="4000496" y="428604"/>
            <a:ext cx="1143008" cy="3000396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Дуга 70"/>
          <p:cNvSpPr/>
          <p:nvPr/>
        </p:nvSpPr>
        <p:spPr>
          <a:xfrm flipV="1">
            <a:off x="4000496" y="357166"/>
            <a:ext cx="1143008" cy="3071834"/>
          </a:xfrm>
          <a:prstGeom prst="arc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4000496" y="5214950"/>
            <a:ext cx="10885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786446" y="5214950"/>
            <a:ext cx="3013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Ни четная, ни нечетная</a:t>
            </a:r>
            <a:endParaRPr lang="ru-RU" sz="20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Стрелка влево 81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24" grpId="0" animBg="1"/>
      <p:bldP spid="25" grpId="0" animBg="1"/>
      <p:bldP spid="41" grpId="0"/>
      <p:bldP spid="42" grpId="0"/>
      <p:bldP spid="43" grpId="0"/>
      <p:bldP spid="61" grpId="0"/>
      <p:bldP spid="62" grpId="0"/>
      <p:bldP spid="63" grpId="0"/>
      <p:bldP spid="64" grpId="0" animBg="1"/>
      <p:bldP spid="65" grpId="0" animBg="1"/>
      <p:bldP spid="66" grpId="0"/>
      <p:bldP spid="66" grpId="1"/>
      <p:bldP spid="67" grpId="0"/>
      <p:bldP spid="67" grpId="1"/>
      <p:bldP spid="68" grpId="0"/>
      <p:bldP spid="68" grpId="1"/>
      <p:bldP spid="69" grpId="0"/>
      <p:bldP spid="70" grpId="0" animBg="1"/>
      <p:bldP spid="71" grpId="0" animBg="1"/>
      <p:bldP spid="72" grpId="0"/>
      <p:bldP spid="73" grpId="0"/>
      <p:bldP spid="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44655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Итог урока</a:t>
            </a:r>
          </a:p>
          <a:p>
            <a:pPr lvl="0" algn="ctr">
              <a:spcBef>
                <a:spcPct val="0"/>
              </a:spcBef>
            </a:pPr>
            <a:endParaRPr kumimoji="0" lang="ru-RU" sz="32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lvl="0" algn="just">
              <a:spcBef>
                <a:spcPct val="0"/>
              </a:spcBef>
            </a:pP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Задание: Прочитать график функции</a:t>
            </a:r>
            <a:endParaRPr kumimoji="0" lang="ru-RU" sz="24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500296" y="3857628"/>
            <a:ext cx="414340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1142976" y="4572008"/>
            <a:ext cx="678661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929586" y="40719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6248" y="45005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3437" y="150017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43636" y="3214686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1484416" y="3663538"/>
            <a:ext cx="3087584" cy="1383475"/>
          </a:xfrm>
          <a:custGeom>
            <a:avLst/>
            <a:gdLst>
              <a:gd name="connsiteX0" fmla="*/ 3087584 w 3087584"/>
              <a:gd name="connsiteY0" fmla="*/ 908462 h 1383475"/>
              <a:gd name="connsiteX1" fmla="*/ 2861953 w 3087584"/>
              <a:gd name="connsiteY1" fmla="*/ 516576 h 1383475"/>
              <a:gd name="connsiteX2" fmla="*/ 2553194 w 3087584"/>
              <a:gd name="connsiteY2" fmla="*/ 65314 h 1383475"/>
              <a:gd name="connsiteX3" fmla="*/ 724394 w 3087584"/>
              <a:gd name="connsiteY3" fmla="*/ 908462 h 1383475"/>
              <a:gd name="connsiteX4" fmla="*/ 0 w 3087584"/>
              <a:gd name="connsiteY4" fmla="*/ 1383475 h 138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7584" h="1383475">
                <a:moveTo>
                  <a:pt x="3087584" y="908462"/>
                </a:moveTo>
                <a:cubicBezTo>
                  <a:pt x="3019301" y="782781"/>
                  <a:pt x="2951018" y="657101"/>
                  <a:pt x="2861953" y="516576"/>
                </a:cubicBezTo>
                <a:cubicBezTo>
                  <a:pt x="2772888" y="376051"/>
                  <a:pt x="2909454" y="0"/>
                  <a:pt x="2553194" y="65314"/>
                </a:cubicBezTo>
                <a:cubicBezTo>
                  <a:pt x="2196934" y="130628"/>
                  <a:pt x="1149926" y="688769"/>
                  <a:pt x="724394" y="908462"/>
                </a:cubicBezTo>
                <a:cubicBezTo>
                  <a:pt x="298862" y="1128155"/>
                  <a:pt x="149431" y="1255815"/>
                  <a:pt x="0" y="1383475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 flipH="1">
            <a:off x="4556250" y="3643314"/>
            <a:ext cx="3087584" cy="1383475"/>
          </a:xfrm>
          <a:custGeom>
            <a:avLst/>
            <a:gdLst>
              <a:gd name="connsiteX0" fmla="*/ 3087584 w 3087584"/>
              <a:gd name="connsiteY0" fmla="*/ 908462 h 1383475"/>
              <a:gd name="connsiteX1" fmla="*/ 2861953 w 3087584"/>
              <a:gd name="connsiteY1" fmla="*/ 516576 h 1383475"/>
              <a:gd name="connsiteX2" fmla="*/ 2553194 w 3087584"/>
              <a:gd name="connsiteY2" fmla="*/ 65314 h 1383475"/>
              <a:gd name="connsiteX3" fmla="*/ 724394 w 3087584"/>
              <a:gd name="connsiteY3" fmla="*/ 908462 h 1383475"/>
              <a:gd name="connsiteX4" fmla="*/ 0 w 3087584"/>
              <a:gd name="connsiteY4" fmla="*/ 1383475 h 1383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7584" h="1383475">
                <a:moveTo>
                  <a:pt x="3087584" y="908462"/>
                </a:moveTo>
                <a:cubicBezTo>
                  <a:pt x="3019301" y="782781"/>
                  <a:pt x="2951018" y="657101"/>
                  <a:pt x="2861953" y="516576"/>
                </a:cubicBezTo>
                <a:cubicBezTo>
                  <a:pt x="2772888" y="376051"/>
                  <a:pt x="2909454" y="0"/>
                  <a:pt x="2553194" y="65314"/>
                </a:cubicBezTo>
                <a:cubicBezTo>
                  <a:pt x="2196934" y="130628"/>
                  <a:pt x="1149926" y="688769"/>
                  <a:pt x="724394" y="908462"/>
                </a:cubicBezTo>
                <a:cubicBezTo>
                  <a:pt x="298862" y="1128155"/>
                  <a:pt x="149431" y="1255815"/>
                  <a:pt x="0" y="1383475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857752" y="464344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929190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143372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143108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428728" y="500063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6858016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572396" y="49291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4500562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857620" y="45720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14810" y="34168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15140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28794" y="457200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43438" y="513137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00958" y="421481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85852" y="4202676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-7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428728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7572396" y="450057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4500562" y="514351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6" grpId="0" animBg="1"/>
      <p:bldP spid="17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 animBg="1"/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 числовых функций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786058"/>
            <a:ext cx="7072362" cy="2714644"/>
          </a:xfrm>
        </p:spPr>
        <p:txBody>
          <a:bodyPr>
            <a:no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Область определения и область значений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Монотонность.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Ограниченность.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Наименьшее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наибольшее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значения функции.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(</a:t>
            </a: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Пример)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 action="ppaction://hlinksldjump"/>
              </a:rPr>
              <a:t>Выпуклость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9" action="ppaction://hlinksldjump"/>
              </a:rPr>
              <a:t>Непрерывность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10" action="ppaction://hlinksldjump"/>
              </a:rPr>
              <a:t>Четные и нечетные функции.</a:t>
            </a:r>
            <a:endParaRPr lang="ru-RU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11" action="ppaction://hlinksldjump"/>
              </a:rPr>
              <a:t>Итог урока.</a:t>
            </a:r>
            <a:endParaRPr lang="ru-RU" sz="1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9" name="Picture 1" descr="C:\Documents and Settings\Ольга\Мои документы\Мои рисунки\ГРАФИЧЕСКИЕ ИЗОБРАЖЕНИЯ\AN00790_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223001" y="4854597"/>
            <a:ext cx="1921031" cy="2003427"/>
          </a:xfrm>
          <a:prstGeom prst="rect">
            <a:avLst/>
          </a:prstGeom>
          <a:noFill/>
        </p:spPr>
      </p:pic>
      <p:pic>
        <p:nvPicPr>
          <p:cNvPr id="2050" name="Picture 2" descr="C:\Documents and Settings\Ольга\Мои документы\Мои рисунки\ГРАФИЧЕСКИЕ ИЗОБРАЖЕНИЯ\BS01080_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32" y="0"/>
            <a:ext cx="2187765" cy="1489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2650306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Спасибо за работу на уроке!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Желаю всем успехов!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1689051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95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определения и область значений функции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542902" y="1071546"/>
            <a:ext cx="3171842" cy="4261104"/>
          </a:xfrm>
          <a:custGeom>
            <a:avLst/>
            <a:gdLst>
              <a:gd name="connsiteX0" fmla="*/ 792122 w 2926491"/>
              <a:gd name="connsiteY0" fmla="*/ 265176 h 4261104"/>
              <a:gd name="connsiteX1" fmla="*/ 856130 w 2926491"/>
              <a:gd name="connsiteY1" fmla="*/ 246888 h 4261104"/>
              <a:gd name="connsiteX2" fmla="*/ 883562 w 2926491"/>
              <a:gd name="connsiteY2" fmla="*/ 237744 h 4261104"/>
              <a:gd name="connsiteX3" fmla="*/ 910994 w 2926491"/>
              <a:gd name="connsiteY3" fmla="*/ 210312 h 4261104"/>
              <a:gd name="connsiteX4" fmla="*/ 984146 w 2926491"/>
              <a:gd name="connsiteY4" fmla="*/ 173736 h 4261104"/>
              <a:gd name="connsiteX5" fmla="*/ 1011578 w 2926491"/>
              <a:gd name="connsiteY5" fmla="*/ 137160 h 4261104"/>
              <a:gd name="connsiteX6" fmla="*/ 1039010 w 2926491"/>
              <a:gd name="connsiteY6" fmla="*/ 118872 h 4261104"/>
              <a:gd name="connsiteX7" fmla="*/ 1057298 w 2926491"/>
              <a:gd name="connsiteY7" fmla="*/ 91440 h 4261104"/>
              <a:gd name="connsiteX8" fmla="*/ 1112162 w 2926491"/>
              <a:gd name="connsiteY8" fmla="*/ 54864 h 4261104"/>
              <a:gd name="connsiteX9" fmla="*/ 1176170 w 2926491"/>
              <a:gd name="connsiteY9" fmla="*/ 18288 h 4261104"/>
              <a:gd name="connsiteX10" fmla="*/ 1203602 w 2926491"/>
              <a:gd name="connsiteY10" fmla="*/ 0 h 4261104"/>
              <a:gd name="connsiteX11" fmla="*/ 1679090 w 2926491"/>
              <a:gd name="connsiteY11" fmla="*/ 9144 h 4261104"/>
              <a:gd name="connsiteX12" fmla="*/ 1779674 w 2926491"/>
              <a:gd name="connsiteY12" fmla="*/ 27432 h 4261104"/>
              <a:gd name="connsiteX13" fmla="*/ 1834538 w 2926491"/>
              <a:gd name="connsiteY13" fmla="*/ 45720 h 4261104"/>
              <a:gd name="connsiteX14" fmla="*/ 1871114 w 2926491"/>
              <a:gd name="connsiteY14" fmla="*/ 54864 h 4261104"/>
              <a:gd name="connsiteX15" fmla="*/ 1907690 w 2926491"/>
              <a:gd name="connsiteY15" fmla="*/ 73152 h 4261104"/>
              <a:gd name="connsiteX16" fmla="*/ 1980842 w 2926491"/>
              <a:gd name="connsiteY16" fmla="*/ 91440 h 4261104"/>
              <a:gd name="connsiteX17" fmla="*/ 2044850 w 2926491"/>
              <a:gd name="connsiteY17" fmla="*/ 137160 h 4261104"/>
              <a:gd name="connsiteX18" fmla="*/ 2118002 w 2926491"/>
              <a:gd name="connsiteY18" fmla="*/ 192024 h 4261104"/>
              <a:gd name="connsiteX19" fmla="*/ 2172866 w 2926491"/>
              <a:gd name="connsiteY19" fmla="*/ 228600 h 4261104"/>
              <a:gd name="connsiteX20" fmla="*/ 2200298 w 2926491"/>
              <a:gd name="connsiteY20" fmla="*/ 246888 h 4261104"/>
              <a:gd name="connsiteX21" fmla="*/ 2227730 w 2926491"/>
              <a:gd name="connsiteY21" fmla="*/ 274320 h 4261104"/>
              <a:gd name="connsiteX22" fmla="*/ 2255162 w 2926491"/>
              <a:gd name="connsiteY22" fmla="*/ 310896 h 4261104"/>
              <a:gd name="connsiteX23" fmla="*/ 2273450 w 2926491"/>
              <a:gd name="connsiteY23" fmla="*/ 338328 h 4261104"/>
              <a:gd name="connsiteX24" fmla="*/ 2300882 w 2926491"/>
              <a:gd name="connsiteY24" fmla="*/ 365760 h 4261104"/>
              <a:gd name="connsiteX25" fmla="*/ 2310026 w 2926491"/>
              <a:gd name="connsiteY25" fmla="*/ 402336 h 4261104"/>
              <a:gd name="connsiteX26" fmla="*/ 2328314 w 2926491"/>
              <a:gd name="connsiteY26" fmla="*/ 429768 h 4261104"/>
              <a:gd name="connsiteX27" fmla="*/ 2346602 w 2926491"/>
              <a:gd name="connsiteY27" fmla="*/ 466344 h 4261104"/>
              <a:gd name="connsiteX28" fmla="*/ 2374034 w 2926491"/>
              <a:gd name="connsiteY28" fmla="*/ 512064 h 4261104"/>
              <a:gd name="connsiteX29" fmla="*/ 2401466 w 2926491"/>
              <a:gd name="connsiteY29" fmla="*/ 594360 h 4261104"/>
              <a:gd name="connsiteX30" fmla="*/ 2419754 w 2926491"/>
              <a:gd name="connsiteY30" fmla="*/ 621792 h 4261104"/>
              <a:gd name="connsiteX31" fmla="*/ 2438042 w 2926491"/>
              <a:gd name="connsiteY31" fmla="*/ 676656 h 4261104"/>
              <a:gd name="connsiteX32" fmla="*/ 2465474 w 2926491"/>
              <a:gd name="connsiteY32" fmla="*/ 740664 h 4261104"/>
              <a:gd name="connsiteX33" fmla="*/ 2483762 w 2926491"/>
              <a:gd name="connsiteY33" fmla="*/ 777240 h 4261104"/>
              <a:gd name="connsiteX34" fmla="*/ 2502050 w 2926491"/>
              <a:gd name="connsiteY34" fmla="*/ 859536 h 4261104"/>
              <a:gd name="connsiteX35" fmla="*/ 2511194 w 2926491"/>
              <a:gd name="connsiteY35" fmla="*/ 886968 h 4261104"/>
              <a:gd name="connsiteX36" fmla="*/ 2520338 w 2926491"/>
              <a:gd name="connsiteY36" fmla="*/ 923544 h 4261104"/>
              <a:gd name="connsiteX37" fmla="*/ 2547770 w 2926491"/>
              <a:gd name="connsiteY37" fmla="*/ 1024128 h 4261104"/>
              <a:gd name="connsiteX38" fmla="*/ 2566058 w 2926491"/>
              <a:gd name="connsiteY38" fmla="*/ 1115568 h 4261104"/>
              <a:gd name="connsiteX39" fmla="*/ 2584346 w 2926491"/>
              <a:gd name="connsiteY39" fmla="*/ 1152144 h 4261104"/>
              <a:gd name="connsiteX40" fmla="*/ 2593490 w 2926491"/>
              <a:gd name="connsiteY40" fmla="*/ 1225296 h 4261104"/>
              <a:gd name="connsiteX41" fmla="*/ 2602634 w 2926491"/>
              <a:gd name="connsiteY41" fmla="*/ 1252728 h 4261104"/>
              <a:gd name="connsiteX42" fmla="*/ 2630066 w 2926491"/>
              <a:gd name="connsiteY42" fmla="*/ 1389888 h 4261104"/>
              <a:gd name="connsiteX43" fmla="*/ 2666642 w 2926491"/>
              <a:gd name="connsiteY43" fmla="*/ 1463040 h 4261104"/>
              <a:gd name="connsiteX44" fmla="*/ 2675786 w 2926491"/>
              <a:gd name="connsiteY44" fmla="*/ 1499616 h 4261104"/>
              <a:gd name="connsiteX45" fmla="*/ 2684930 w 2926491"/>
              <a:gd name="connsiteY45" fmla="*/ 1563624 h 4261104"/>
              <a:gd name="connsiteX46" fmla="*/ 2703218 w 2926491"/>
              <a:gd name="connsiteY46" fmla="*/ 1618488 h 4261104"/>
              <a:gd name="connsiteX47" fmla="*/ 2739794 w 2926491"/>
              <a:gd name="connsiteY47" fmla="*/ 1728216 h 4261104"/>
              <a:gd name="connsiteX48" fmla="*/ 2776370 w 2926491"/>
              <a:gd name="connsiteY48" fmla="*/ 1856232 h 4261104"/>
              <a:gd name="connsiteX49" fmla="*/ 2785514 w 2926491"/>
              <a:gd name="connsiteY49" fmla="*/ 1956816 h 4261104"/>
              <a:gd name="connsiteX50" fmla="*/ 2794658 w 2926491"/>
              <a:gd name="connsiteY50" fmla="*/ 1984248 h 4261104"/>
              <a:gd name="connsiteX51" fmla="*/ 2803802 w 2926491"/>
              <a:gd name="connsiteY51" fmla="*/ 2029968 h 4261104"/>
              <a:gd name="connsiteX52" fmla="*/ 2776370 w 2926491"/>
              <a:gd name="connsiteY52" fmla="*/ 2953512 h 4261104"/>
              <a:gd name="connsiteX53" fmla="*/ 2758082 w 2926491"/>
              <a:gd name="connsiteY53" fmla="*/ 2980944 h 4261104"/>
              <a:gd name="connsiteX54" fmla="*/ 2739794 w 2926491"/>
              <a:gd name="connsiteY54" fmla="*/ 3044952 h 4261104"/>
              <a:gd name="connsiteX55" fmla="*/ 2721506 w 2926491"/>
              <a:gd name="connsiteY55" fmla="*/ 3072384 h 4261104"/>
              <a:gd name="connsiteX56" fmla="*/ 2712362 w 2926491"/>
              <a:gd name="connsiteY56" fmla="*/ 3099816 h 4261104"/>
              <a:gd name="connsiteX57" fmla="*/ 2703218 w 2926491"/>
              <a:gd name="connsiteY57" fmla="*/ 3136392 h 4261104"/>
              <a:gd name="connsiteX58" fmla="*/ 2675786 w 2926491"/>
              <a:gd name="connsiteY58" fmla="*/ 3163824 h 4261104"/>
              <a:gd name="connsiteX59" fmla="*/ 2657498 w 2926491"/>
              <a:gd name="connsiteY59" fmla="*/ 3209544 h 4261104"/>
              <a:gd name="connsiteX60" fmla="*/ 2639210 w 2926491"/>
              <a:gd name="connsiteY60" fmla="*/ 3246120 h 4261104"/>
              <a:gd name="connsiteX61" fmla="*/ 2630066 w 2926491"/>
              <a:gd name="connsiteY61" fmla="*/ 3273552 h 4261104"/>
              <a:gd name="connsiteX62" fmla="*/ 2602634 w 2926491"/>
              <a:gd name="connsiteY62" fmla="*/ 3310128 h 4261104"/>
              <a:gd name="connsiteX63" fmla="*/ 2584346 w 2926491"/>
              <a:gd name="connsiteY63" fmla="*/ 3355848 h 4261104"/>
              <a:gd name="connsiteX64" fmla="*/ 2566058 w 2926491"/>
              <a:gd name="connsiteY64" fmla="*/ 3392424 h 4261104"/>
              <a:gd name="connsiteX65" fmla="*/ 2547770 w 2926491"/>
              <a:gd name="connsiteY65" fmla="*/ 3447288 h 4261104"/>
              <a:gd name="connsiteX66" fmla="*/ 2511194 w 2926491"/>
              <a:gd name="connsiteY66" fmla="*/ 3538728 h 4261104"/>
              <a:gd name="connsiteX67" fmla="*/ 2474618 w 2926491"/>
              <a:gd name="connsiteY67" fmla="*/ 3630168 h 4261104"/>
              <a:gd name="connsiteX68" fmla="*/ 2465474 w 2926491"/>
              <a:gd name="connsiteY68" fmla="*/ 3666744 h 4261104"/>
              <a:gd name="connsiteX69" fmla="*/ 2419754 w 2926491"/>
              <a:gd name="connsiteY69" fmla="*/ 3730752 h 4261104"/>
              <a:gd name="connsiteX70" fmla="*/ 2401466 w 2926491"/>
              <a:gd name="connsiteY70" fmla="*/ 3776472 h 4261104"/>
              <a:gd name="connsiteX71" fmla="*/ 2383178 w 2926491"/>
              <a:gd name="connsiteY71" fmla="*/ 3803904 h 4261104"/>
              <a:gd name="connsiteX72" fmla="*/ 2374034 w 2926491"/>
              <a:gd name="connsiteY72" fmla="*/ 3831336 h 4261104"/>
              <a:gd name="connsiteX73" fmla="*/ 2337458 w 2926491"/>
              <a:gd name="connsiteY73" fmla="*/ 3858768 h 4261104"/>
              <a:gd name="connsiteX74" fmla="*/ 2246018 w 2926491"/>
              <a:gd name="connsiteY74" fmla="*/ 3931920 h 4261104"/>
              <a:gd name="connsiteX75" fmla="*/ 2209442 w 2926491"/>
              <a:gd name="connsiteY75" fmla="*/ 3968496 h 4261104"/>
              <a:gd name="connsiteX76" fmla="*/ 2127146 w 2926491"/>
              <a:gd name="connsiteY76" fmla="*/ 4014216 h 4261104"/>
              <a:gd name="connsiteX77" fmla="*/ 2099714 w 2926491"/>
              <a:gd name="connsiteY77" fmla="*/ 4032504 h 4261104"/>
              <a:gd name="connsiteX78" fmla="*/ 2063138 w 2926491"/>
              <a:gd name="connsiteY78" fmla="*/ 4059936 h 4261104"/>
              <a:gd name="connsiteX79" fmla="*/ 2035706 w 2926491"/>
              <a:gd name="connsiteY79" fmla="*/ 4069080 h 4261104"/>
              <a:gd name="connsiteX80" fmla="*/ 1935122 w 2926491"/>
              <a:gd name="connsiteY80" fmla="*/ 4142232 h 4261104"/>
              <a:gd name="connsiteX81" fmla="*/ 1898546 w 2926491"/>
              <a:gd name="connsiteY81" fmla="*/ 4169664 h 4261104"/>
              <a:gd name="connsiteX82" fmla="*/ 1861970 w 2926491"/>
              <a:gd name="connsiteY82" fmla="*/ 4187952 h 4261104"/>
              <a:gd name="connsiteX83" fmla="*/ 1834538 w 2926491"/>
              <a:gd name="connsiteY83" fmla="*/ 4215384 h 4261104"/>
              <a:gd name="connsiteX84" fmla="*/ 1770530 w 2926491"/>
              <a:gd name="connsiteY84" fmla="*/ 4242816 h 4261104"/>
              <a:gd name="connsiteX85" fmla="*/ 1743098 w 2926491"/>
              <a:gd name="connsiteY85" fmla="*/ 4261104 h 4261104"/>
              <a:gd name="connsiteX86" fmla="*/ 1423058 w 2926491"/>
              <a:gd name="connsiteY86" fmla="*/ 4251960 h 4261104"/>
              <a:gd name="connsiteX87" fmla="*/ 1359050 w 2926491"/>
              <a:gd name="connsiteY87" fmla="*/ 4224528 h 4261104"/>
              <a:gd name="connsiteX88" fmla="*/ 1285898 w 2926491"/>
              <a:gd name="connsiteY88" fmla="*/ 4206240 h 4261104"/>
              <a:gd name="connsiteX89" fmla="*/ 1249322 w 2926491"/>
              <a:gd name="connsiteY89" fmla="*/ 4197096 h 4261104"/>
              <a:gd name="connsiteX90" fmla="*/ 1167026 w 2926491"/>
              <a:gd name="connsiteY90" fmla="*/ 4133088 h 4261104"/>
              <a:gd name="connsiteX91" fmla="*/ 1139594 w 2926491"/>
              <a:gd name="connsiteY91" fmla="*/ 4114800 h 4261104"/>
              <a:gd name="connsiteX92" fmla="*/ 1066442 w 2926491"/>
              <a:gd name="connsiteY92" fmla="*/ 4059936 h 4261104"/>
              <a:gd name="connsiteX93" fmla="*/ 1029866 w 2926491"/>
              <a:gd name="connsiteY93" fmla="*/ 4032504 h 4261104"/>
              <a:gd name="connsiteX94" fmla="*/ 993290 w 2926491"/>
              <a:gd name="connsiteY94" fmla="*/ 4005072 h 4261104"/>
              <a:gd name="connsiteX95" fmla="*/ 965858 w 2926491"/>
              <a:gd name="connsiteY95" fmla="*/ 3995928 h 4261104"/>
              <a:gd name="connsiteX96" fmla="*/ 910994 w 2926491"/>
              <a:gd name="connsiteY96" fmla="*/ 3959352 h 4261104"/>
              <a:gd name="connsiteX97" fmla="*/ 883562 w 2926491"/>
              <a:gd name="connsiteY97" fmla="*/ 3941064 h 4261104"/>
              <a:gd name="connsiteX98" fmla="*/ 846986 w 2926491"/>
              <a:gd name="connsiteY98" fmla="*/ 3913632 h 4261104"/>
              <a:gd name="connsiteX99" fmla="*/ 801266 w 2926491"/>
              <a:gd name="connsiteY99" fmla="*/ 3886200 h 4261104"/>
              <a:gd name="connsiteX100" fmla="*/ 764690 w 2926491"/>
              <a:gd name="connsiteY100" fmla="*/ 3822192 h 4261104"/>
              <a:gd name="connsiteX101" fmla="*/ 728114 w 2926491"/>
              <a:gd name="connsiteY101" fmla="*/ 3758184 h 4261104"/>
              <a:gd name="connsiteX102" fmla="*/ 718970 w 2926491"/>
              <a:gd name="connsiteY102" fmla="*/ 3730752 h 4261104"/>
              <a:gd name="connsiteX103" fmla="*/ 700682 w 2926491"/>
              <a:gd name="connsiteY103" fmla="*/ 3685032 h 4261104"/>
              <a:gd name="connsiteX104" fmla="*/ 691538 w 2926491"/>
              <a:gd name="connsiteY104" fmla="*/ 3648456 h 4261104"/>
              <a:gd name="connsiteX105" fmla="*/ 673250 w 2926491"/>
              <a:gd name="connsiteY105" fmla="*/ 3611880 h 4261104"/>
              <a:gd name="connsiteX106" fmla="*/ 654962 w 2926491"/>
              <a:gd name="connsiteY106" fmla="*/ 3557016 h 4261104"/>
              <a:gd name="connsiteX107" fmla="*/ 636674 w 2926491"/>
              <a:gd name="connsiteY107" fmla="*/ 3511296 h 4261104"/>
              <a:gd name="connsiteX108" fmla="*/ 664106 w 2926491"/>
              <a:gd name="connsiteY108" fmla="*/ 3300984 h 4261104"/>
              <a:gd name="connsiteX109" fmla="*/ 691538 w 2926491"/>
              <a:gd name="connsiteY109" fmla="*/ 3273552 h 4261104"/>
              <a:gd name="connsiteX110" fmla="*/ 700682 w 2926491"/>
              <a:gd name="connsiteY110" fmla="*/ 3246120 h 4261104"/>
              <a:gd name="connsiteX111" fmla="*/ 728114 w 2926491"/>
              <a:gd name="connsiteY111" fmla="*/ 3145536 h 4261104"/>
              <a:gd name="connsiteX112" fmla="*/ 709826 w 2926491"/>
              <a:gd name="connsiteY112" fmla="*/ 2980944 h 4261104"/>
              <a:gd name="connsiteX113" fmla="*/ 673250 w 2926491"/>
              <a:gd name="connsiteY113" fmla="*/ 2926080 h 4261104"/>
              <a:gd name="connsiteX114" fmla="*/ 636674 w 2926491"/>
              <a:gd name="connsiteY114" fmla="*/ 2862072 h 4261104"/>
              <a:gd name="connsiteX115" fmla="*/ 609242 w 2926491"/>
              <a:gd name="connsiteY115" fmla="*/ 2834640 h 4261104"/>
              <a:gd name="connsiteX116" fmla="*/ 590954 w 2926491"/>
              <a:gd name="connsiteY116" fmla="*/ 2798064 h 4261104"/>
              <a:gd name="connsiteX117" fmla="*/ 563522 w 2926491"/>
              <a:gd name="connsiteY117" fmla="*/ 2752344 h 4261104"/>
              <a:gd name="connsiteX118" fmla="*/ 517802 w 2926491"/>
              <a:gd name="connsiteY118" fmla="*/ 2688336 h 4261104"/>
              <a:gd name="connsiteX119" fmla="*/ 499514 w 2926491"/>
              <a:gd name="connsiteY119" fmla="*/ 2651760 h 4261104"/>
              <a:gd name="connsiteX120" fmla="*/ 490370 w 2926491"/>
              <a:gd name="connsiteY120" fmla="*/ 2624328 h 4261104"/>
              <a:gd name="connsiteX121" fmla="*/ 462938 w 2926491"/>
              <a:gd name="connsiteY121" fmla="*/ 2596896 h 4261104"/>
              <a:gd name="connsiteX122" fmla="*/ 435506 w 2926491"/>
              <a:gd name="connsiteY122" fmla="*/ 2532888 h 4261104"/>
              <a:gd name="connsiteX123" fmla="*/ 417218 w 2926491"/>
              <a:gd name="connsiteY123" fmla="*/ 2487168 h 4261104"/>
              <a:gd name="connsiteX124" fmla="*/ 398930 w 2926491"/>
              <a:gd name="connsiteY124" fmla="*/ 2459736 h 4261104"/>
              <a:gd name="connsiteX125" fmla="*/ 389786 w 2926491"/>
              <a:gd name="connsiteY125" fmla="*/ 2432304 h 4261104"/>
              <a:gd name="connsiteX126" fmla="*/ 362354 w 2926491"/>
              <a:gd name="connsiteY126" fmla="*/ 2395728 h 4261104"/>
              <a:gd name="connsiteX127" fmla="*/ 344066 w 2926491"/>
              <a:gd name="connsiteY127" fmla="*/ 2359152 h 4261104"/>
              <a:gd name="connsiteX128" fmla="*/ 325778 w 2926491"/>
              <a:gd name="connsiteY128" fmla="*/ 2331720 h 4261104"/>
              <a:gd name="connsiteX129" fmla="*/ 307490 w 2926491"/>
              <a:gd name="connsiteY129" fmla="*/ 2295144 h 4261104"/>
              <a:gd name="connsiteX130" fmla="*/ 252626 w 2926491"/>
              <a:gd name="connsiteY130" fmla="*/ 2221992 h 4261104"/>
              <a:gd name="connsiteX131" fmla="*/ 234338 w 2926491"/>
              <a:gd name="connsiteY131" fmla="*/ 2194560 h 4261104"/>
              <a:gd name="connsiteX132" fmla="*/ 161186 w 2926491"/>
              <a:gd name="connsiteY132" fmla="*/ 2103120 h 4261104"/>
              <a:gd name="connsiteX133" fmla="*/ 142898 w 2926491"/>
              <a:gd name="connsiteY133" fmla="*/ 2066544 h 4261104"/>
              <a:gd name="connsiteX134" fmla="*/ 133754 w 2926491"/>
              <a:gd name="connsiteY134" fmla="*/ 2039112 h 4261104"/>
              <a:gd name="connsiteX135" fmla="*/ 115466 w 2926491"/>
              <a:gd name="connsiteY135" fmla="*/ 2011680 h 4261104"/>
              <a:gd name="connsiteX136" fmla="*/ 106322 w 2926491"/>
              <a:gd name="connsiteY136" fmla="*/ 1975104 h 4261104"/>
              <a:gd name="connsiteX137" fmla="*/ 88034 w 2926491"/>
              <a:gd name="connsiteY137" fmla="*/ 1938528 h 4261104"/>
              <a:gd name="connsiteX138" fmla="*/ 78890 w 2926491"/>
              <a:gd name="connsiteY138" fmla="*/ 1892808 h 4261104"/>
              <a:gd name="connsiteX139" fmla="*/ 51458 w 2926491"/>
              <a:gd name="connsiteY139" fmla="*/ 1828800 h 4261104"/>
              <a:gd name="connsiteX140" fmla="*/ 33170 w 2926491"/>
              <a:gd name="connsiteY140" fmla="*/ 1764792 h 4261104"/>
              <a:gd name="connsiteX141" fmla="*/ 14882 w 2926491"/>
              <a:gd name="connsiteY141" fmla="*/ 1719072 h 4261104"/>
              <a:gd name="connsiteX142" fmla="*/ 14882 w 2926491"/>
              <a:gd name="connsiteY142" fmla="*/ 1444752 h 4261104"/>
              <a:gd name="connsiteX143" fmla="*/ 24026 w 2926491"/>
              <a:gd name="connsiteY143" fmla="*/ 1417320 h 4261104"/>
              <a:gd name="connsiteX144" fmla="*/ 60602 w 2926491"/>
              <a:gd name="connsiteY144" fmla="*/ 1316736 h 4261104"/>
              <a:gd name="connsiteX145" fmla="*/ 124610 w 2926491"/>
              <a:gd name="connsiteY145" fmla="*/ 1197864 h 4261104"/>
              <a:gd name="connsiteX146" fmla="*/ 188618 w 2926491"/>
              <a:gd name="connsiteY146" fmla="*/ 1106424 h 4261104"/>
              <a:gd name="connsiteX147" fmla="*/ 206906 w 2926491"/>
              <a:gd name="connsiteY147" fmla="*/ 1069848 h 4261104"/>
              <a:gd name="connsiteX148" fmla="*/ 243482 w 2926491"/>
              <a:gd name="connsiteY148" fmla="*/ 1014984 h 4261104"/>
              <a:gd name="connsiteX149" fmla="*/ 289202 w 2926491"/>
              <a:gd name="connsiteY149" fmla="*/ 941832 h 4261104"/>
              <a:gd name="connsiteX150" fmla="*/ 353210 w 2926491"/>
              <a:gd name="connsiteY150" fmla="*/ 850392 h 4261104"/>
              <a:gd name="connsiteX151" fmla="*/ 371498 w 2926491"/>
              <a:gd name="connsiteY151" fmla="*/ 822960 h 4261104"/>
              <a:gd name="connsiteX152" fmla="*/ 435506 w 2926491"/>
              <a:gd name="connsiteY152" fmla="*/ 786384 h 4261104"/>
              <a:gd name="connsiteX153" fmla="*/ 462938 w 2926491"/>
              <a:gd name="connsiteY153" fmla="*/ 768096 h 4261104"/>
              <a:gd name="connsiteX154" fmla="*/ 481226 w 2926491"/>
              <a:gd name="connsiteY154" fmla="*/ 713232 h 4261104"/>
              <a:gd name="connsiteX155" fmla="*/ 508658 w 2926491"/>
              <a:gd name="connsiteY155" fmla="*/ 685800 h 4261104"/>
              <a:gd name="connsiteX156" fmla="*/ 545234 w 2926491"/>
              <a:gd name="connsiteY156" fmla="*/ 630936 h 4261104"/>
              <a:gd name="connsiteX157" fmla="*/ 563522 w 2926491"/>
              <a:gd name="connsiteY157" fmla="*/ 603504 h 4261104"/>
              <a:gd name="connsiteX158" fmla="*/ 600098 w 2926491"/>
              <a:gd name="connsiteY158" fmla="*/ 521208 h 4261104"/>
              <a:gd name="connsiteX159" fmla="*/ 609242 w 2926491"/>
              <a:gd name="connsiteY159" fmla="*/ 493776 h 4261104"/>
              <a:gd name="connsiteX160" fmla="*/ 618386 w 2926491"/>
              <a:gd name="connsiteY160" fmla="*/ 402336 h 4261104"/>
              <a:gd name="connsiteX161" fmla="*/ 627530 w 2926491"/>
              <a:gd name="connsiteY161" fmla="*/ 374904 h 4261104"/>
              <a:gd name="connsiteX162" fmla="*/ 654962 w 2926491"/>
              <a:gd name="connsiteY162" fmla="*/ 347472 h 4261104"/>
              <a:gd name="connsiteX163" fmla="*/ 682394 w 2926491"/>
              <a:gd name="connsiteY163" fmla="*/ 329184 h 4261104"/>
              <a:gd name="connsiteX164" fmla="*/ 709826 w 2926491"/>
              <a:gd name="connsiteY164" fmla="*/ 320040 h 4261104"/>
              <a:gd name="connsiteX165" fmla="*/ 728114 w 2926491"/>
              <a:gd name="connsiteY165" fmla="*/ 292608 h 4261104"/>
              <a:gd name="connsiteX166" fmla="*/ 865274 w 2926491"/>
              <a:gd name="connsiteY166" fmla="*/ 265176 h 4261104"/>
              <a:gd name="connsiteX167" fmla="*/ 883562 w 2926491"/>
              <a:gd name="connsiteY167" fmla="*/ 246888 h 4261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2926491" h="4261104">
                <a:moveTo>
                  <a:pt x="792122" y="265176"/>
                </a:moveTo>
                <a:lnTo>
                  <a:pt x="856130" y="246888"/>
                </a:lnTo>
                <a:cubicBezTo>
                  <a:pt x="865362" y="244118"/>
                  <a:pt x="875542" y="243091"/>
                  <a:pt x="883562" y="237744"/>
                </a:cubicBezTo>
                <a:cubicBezTo>
                  <a:pt x="894322" y="230571"/>
                  <a:pt x="900084" y="217255"/>
                  <a:pt x="910994" y="210312"/>
                </a:cubicBezTo>
                <a:cubicBezTo>
                  <a:pt x="933994" y="195676"/>
                  <a:pt x="984146" y="173736"/>
                  <a:pt x="984146" y="173736"/>
                </a:cubicBezTo>
                <a:cubicBezTo>
                  <a:pt x="993290" y="161544"/>
                  <a:pt x="1000802" y="147936"/>
                  <a:pt x="1011578" y="137160"/>
                </a:cubicBezTo>
                <a:cubicBezTo>
                  <a:pt x="1019349" y="129389"/>
                  <a:pt x="1031239" y="126643"/>
                  <a:pt x="1039010" y="118872"/>
                </a:cubicBezTo>
                <a:cubicBezTo>
                  <a:pt x="1046781" y="111101"/>
                  <a:pt x="1049027" y="98677"/>
                  <a:pt x="1057298" y="91440"/>
                </a:cubicBezTo>
                <a:cubicBezTo>
                  <a:pt x="1073839" y="76966"/>
                  <a:pt x="1093874" y="67056"/>
                  <a:pt x="1112162" y="54864"/>
                </a:cubicBezTo>
                <a:cubicBezTo>
                  <a:pt x="1178996" y="10308"/>
                  <a:pt x="1094960" y="64694"/>
                  <a:pt x="1176170" y="18288"/>
                </a:cubicBezTo>
                <a:cubicBezTo>
                  <a:pt x="1185712" y="12836"/>
                  <a:pt x="1194458" y="6096"/>
                  <a:pt x="1203602" y="0"/>
                </a:cubicBezTo>
                <a:lnTo>
                  <a:pt x="1679090" y="9144"/>
                </a:lnTo>
                <a:cubicBezTo>
                  <a:pt x="1705712" y="10046"/>
                  <a:pt x="1751243" y="18903"/>
                  <a:pt x="1779674" y="27432"/>
                </a:cubicBezTo>
                <a:cubicBezTo>
                  <a:pt x="1798138" y="32971"/>
                  <a:pt x="1815836" y="41045"/>
                  <a:pt x="1834538" y="45720"/>
                </a:cubicBezTo>
                <a:cubicBezTo>
                  <a:pt x="1846730" y="48768"/>
                  <a:pt x="1859347" y="50451"/>
                  <a:pt x="1871114" y="54864"/>
                </a:cubicBezTo>
                <a:cubicBezTo>
                  <a:pt x="1883877" y="59650"/>
                  <a:pt x="1894758" y="68841"/>
                  <a:pt x="1907690" y="73152"/>
                </a:cubicBezTo>
                <a:cubicBezTo>
                  <a:pt x="1931535" y="81100"/>
                  <a:pt x="1956458" y="85344"/>
                  <a:pt x="1980842" y="91440"/>
                </a:cubicBezTo>
                <a:cubicBezTo>
                  <a:pt x="2040749" y="151347"/>
                  <a:pt x="1972636" y="89018"/>
                  <a:pt x="2044850" y="137160"/>
                </a:cubicBezTo>
                <a:cubicBezTo>
                  <a:pt x="2070211" y="154067"/>
                  <a:pt x="2092641" y="175117"/>
                  <a:pt x="2118002" y="192024"/>
                </a:cubicBezTo>
                <a:lnTo>
                  <a:pt x="2172866" y="228600"/>
                </a:lnTo>
                <a:cubicBezTo>
                  <a:pt x="2182010" y="234696"/>
                  <a:pt x="2192527" y="239117"/>
                  <a:pt x="2200298" y="246888"/>
                </a:cubicBezTo>
                <a:cubicBezTo>
                  <a:pt x="2209442" y="256032"/>
                  <a:pt x="2219314" y="264502"/>
                  <a:pt x="2227730" y="274320"/>
                </a:cubicBezTo>
                <a:cubicBezTo>
                  <a:pt x="2237648" y="285891"/>
                  <a:pt x="2246304" y="298495"/>
                  <a:pt x="2255162" y="310896"/>
                </a:cubicBezTo>
                <a:cubicBezTo>
                  <a:pt x="2261550" y="319839"/>
                  <a:pt x="2266415" y="329885"/>
                  <a:pt x="2273450" y="338328"/>
                </a:cubicBezTo>
                <a:cubicBezTo>
                  <a:pt x="2281729" y="348262"/>
                  <a:pt x="2291738" y="356616"/>
                  <a:pt x="2300882" y="365760"/>
                </a:cubicBezTo>
                <a:cubicBezTo>
                  <a:pt x="2303930" y="377952"/>
                  <a:pt x="2305076" y="390785"/>
                  <a:pt x="2310026" y="402336"/>
                </a:cubicBezTo>
                <a:cubicBezTo>
                  <a:pt x="2314355" y="412437"/>
                  <a:pt x="2322862" y="420226"/>
                  <a:pt x="2328314" y="429768"/>
                </a:cubicBezTo>
                <a:cubicBezTo>
                  <a:pt x="2335077" y="441603"/>
                  <a:pt x="2339982" y="454428"/>
                  <a:pt x="2346602" y="466344"/>
                </a:cubicBezTo>
                <a:cubicBezTo>
                  <a:pt x="2355233" y="481880"/>
                  <a:pt x="2366086" y="496168"/>
                  <a:pt x="2374034" y="512064"/>
                </a:cubicBezTo>
                <a:cubicBezTo>
                  <a:pt x="2448269" y="660533"/>
                  <a:pt x="2349080" y="472125"/>
                  <a:pt x="2401466" y="594360"/>
                </a:cubicBezTo>
                <a:cubicBezTo>
                  <a:pt x="2405795" y="604461"/>
                  <a:pt x="2415291" y="611749"/>
                  <a:pt x="2419754" y="621792"/>
                </a:cubicBezTo>
                <a:cubicBezTo>
                  <a:pt x="2427583" y="639408"/>
                  <a:pt x="2429421" y="659414"/>
                  <a:pt x="2438042" y="676656"/>
                </a:cubicBezTo>
                <a:cubicBezTo>
                  <a:pt x="2498696" y="797963"/>
                  <a:pt x="2425110" y="646482"/>
                  <a:pt x="2465474" y="740664"/>
                </a:cubicBezTo>
                <a:cubicBezTo>
                  <a:pt x="2470844" y="753193"/>
                  <a:pt x="2477666" y="765048"/>
                  <a:pt x="2483762" y="777240"/>
                </a:cubicBezTo>
                <a:cubicBezTo>
                  <a:pt x="2490047" y="808667"/>
                  <a:pt x="2493441" y="829405"/>
                  <a:pt x="2502050" y="859536"/>
                </a:cubicBezTo>
                <a:cubicBezTo>
                  <a:pt x="2504698" y="868804"/>
                  <a:pt x="2508546" y="877700"/>
                  <a:pt x="2511194" y="886968"/>
                </a:cubicBezTo>
                <a:cubicBezTo>
                  <a:pt x="2514646" y="899052"/>
                  <a:pt x="2516886" y="911460"/>
                  <a:pt x="2520338" y="923544"/>
                </a:cubicBezTo>
                <a:cubicBezTo>
                  <a:pt x="2534521" y="973184"/>
                  <a:pt x="2534731" y="945892"/>
                  <a:pt x="2547770" y="1024128"/>
                </a:cubicBezTo>
                <a:cubicBezTo>
                  <a:pt x="2550930" y="1043091"/>
                  <a:pt x="2557874" y="1093743"/>
                  <a:pt x="2566058" y="1115568"/>
                </a:cubicBezTo>
                <a:cubicBezTo>
                  <a:pt x="2570844" y="1128331"/>
                  <a:pt x="2578250" y="1139952"/>
                  <a:pt x="2584346" y="1152144"/>
                </a:cubicBezTo>
                <a:cubicBezTo>
                  <a:pt x="2587394" y="1176528"/>
                  <a:pt x="2589094" y="1201119"/>
                  <a:pt x="2593490" y="1225296"/>
                </a:cubicBezTo>
                <a:cubicBezTo>
                  <a:pt x="2595214" y="1234779"/>
                  <a:pt x="2600744" y="1243277"/>
                  <a:pt x="2602634" y="1252728"/>
                </a:cubicBezTo>
                <a:cubicBezTo>
                  <a:pt x="2610355" y="1291335"/>
                  <a:pt x="2612355" y="1354466"/>
                  <a:pt x="2630066" y="1389888"/>
                </a:cubicBezTo>
                <a:cubicBezTo>
                  <a:pt x="2642258" y="1414272"/>
                  <a:pt x="2660030" y="1436592"/>
                  <a:pt x="2666642" y="1463040"/>
                </a:cubicBezTo>
                <a:cubicBezTo>
                  <a:pt x="2669690" y="1475232"/>
                  <a:pt x="2673538" y="1487251"/>
                  <a:pt x="2675786" y="1499616"/>
                </a:cubicBezTo>
                <a:cubicBezTo>
                  <a:pt x="2679641" y="1520821"/>
                  <a:pt x="2680084" y="1542623"/>
                  <a:pt x="2684930" y="1563624"/>
                </a:cubicBezTo>
                <a:cubicBezTo>
                  <a:pt x="2689265" y="1582408"/>
                  <a:pt x="2698543" y="1599786"/>
                  <a:pt x="2703218" y="1618488"/>
                </a:cubicBezTo>
                <a:cubicBezTo>
                  <a:pt x="2724812" y="1704864"/>
                  <a:pt x="2710266" y="1669159"/>
                  <a:pt x="2739794" y="1728216"/>
                </a:cubicBezTo>
                <a:cubicBezTo>
                  <a:pt x="2760755" y="1833022"/>
                  <a:pt x="2744181" y="1791854"/>
                  <a:pt x="2776370" y="1856232"/>
                </a:cubicBezTo>
                <a:cubicBezTo>
                  <a:pt x="2779418" y="1889760"/>
                  <a:pt x="2780753" y="1923488"/>
                  <a:pt x="2785514" y="1956816"/>
                </a:cubicBezTo>
                <a:cubicBezTo>
                  <a:pt x="2786877" y="1966358"/>
                  <a:pt x="2792320" y="1974897"/>
                  <a:pt x="2794658" y="1984248"/>
                </a:cubicBezTo>
                <a:cubicBezTo>
                  <a:pt x="2798427" y="1999326"/>
                  <a:pt x="2800754" y="2014728"/>
                  <a:pt x="2803802" y="2029968"/>
                </a:cubicBezTo>
                <a:cubicBezTo>
                  <a:pt x="2803087" y="2099357"/>
                  <a:pt x="2926491" y="2690800"/>
                  <a:pt x="2776370" y="2953512"/>
                </a:cubicBezTo>
                <a:cubicBezTo>
                  <a:pt x="2770918" y="2963054"/>
                  <a:pt x="2762997" y="2971114"/>
                  <a:pt x="2758082" y="2980944"/>
                </a:cubicBezTo>
                <a:cubicBezTo>
                  <a:pt x="2740288" y="3016532"/>
                  <a:pt x="2757373" y="3003935"/>
                  <a:pt x="2739794" y="3044952"/>
                </a:cubicBezTo>
                <a:cubicBezTo>
                  <a:pt x="2735465" y="3055053"/>
                  <a:pt x="2726421" y="3062554"/>
                  <a:pt x="2721506" y="3072384"/>
                </a:cubicBezTo>
                <a:cubicBezTo>
                  <a:pt x="2717195" y="3081005"/>
                  <a:pt x="2715010" y="3090548"/>
                  <a:pt x="2712362" y="3099816"/>
                </a:cubicBezTo>
                <a:cubicBezTo>
                  <a:pt x="2708910" y="3111900"/>
                  <a:pt x="2709453" y="3125481"/>
                  <a:pt x="2703218" y="3136392"/>
                </a:cubicBezTo>
                <a:cubicBezTo>
                  <a:pt x="2696802" y="3147620"/>
                  <a:pt x="2684930" y="3154680"/>
                  <a:pt x="2675786" y="3163824"/>
                </a:cubicBezTo>
                <a:cubicBezTo>
                  <a:pt x="2669690" y="3179064"/>
                  <a:pt x="2664164" y="3194545"/>
                  <a:pt x="2657498" y="3209544"/>
                </a:cubicBezTo>
                <a:cubicBezTo>
                  <a:pt x="2651962" y="3222000"/>
                  <a:pt x="2644580" y="3233591"/>
                  <a:pt x="2639210" y="3246120"/>
                </a:cubicBezTo>
                <a:cubicBezTo>
                  <a:pt x="2635413" y="3254979"/>
                  <a:pt x="2634848" y="3265183"/>
                  <a:pt x="2630066" y="3273552"/>
                </a:cubicBezTo>
                <a:cubicBezTo>
                  <a:pt x="2622505" y="3286784"/>
                  <a:pt x="2610035" y="3296806"/>
                  <a:pt x="2602634" y="3310128"/>
                </a:cubicBezTo>
                <a:cubicBezTo>
                  <a:pt x="2594663" y="3324476"/>
                  <a:pt x="2591012" y="3340849"/>
                  <a:pt x="2584346" y="3355848"/>
                </a:cubicBezTo>
                <a:cubicBezTo>
                  <a:pt x="2578810" y="3368304"/>
                  <a:pt x="2571120" y="3379768"/>
                  <a:pt x="2566058" y="3392424"/>
                </a:cubicBezTo>
                <a:cubicBezTo>
                  <a:pt x="2558899" y="3410322"/>
                  <a:pt x="2556391" y="3430046"/>
                  <a:pt x="2547770" y="3447288"/>
                </a:cubicBezTo>
                <a:cubicBezTo>
                  <a:pt x="2512871" y="3517086"/>
                  <a:pt x="2545092" y="3448334"/>
                  <a:pt x="2511194" y="3538728"/>
                </a:cubicBezTo>
                <a:cubicBezTo>
                  <a:pt x="2499667" y="3569466"/>
                  <a:pt x="2482580" y="3598320"/>
                  <a:pt x="2474618" y="3630168"/>
                </a:cubicBezTo>
                <a:cubicBezTo>
                  <a:pt x="2471570" y="3642360"/>
                  <a:pt x="2470424" y="3655193"/>
                  <a:pt x="2465474" y="3666744"/>
                </a:cubicBezTo>
                <a:cubicBezTo>
                  <a:pt x="2459047" y="3681741"/>
                  <a:pt x="2425609" y="3720213"/>
                  <a:pt x="2419754" y="3730752"/>
                </a:cubicBezTo>
                <a:cubicBezTo>
                  <a:pt x="2411783" y="3745100"/>
                  <a:pt x="2408807" y="3761791"/>
                  <a:pt x="2401466" y="3776472"/>
                </a:cubicBezTo>
                <a:cubicBezTo>
                  <a:pt x="2396551" y="3786302"/>
                  <a:pt x="2388093" y="3794074"/>
                  <a:pt x="2383178" y="3803904"/>
                </a:cubicBezTo>
                <a:cubicBezTo>
                  <a:pt x="2378867" y="3812525"/>
                  <a:pt x="2380204" y="3823931"/>
                  <a:pt x="2374034" y="3831336"/>
                </a:cubicBezTo>
                <a:cubicBezTo>
                  <a:pt x="2364278" y="3843044"/>
                  <a:pt x="2348735" y="3848516"/>
                  <a:pt x="2337458" y="3858768"/>
                </a:cubicBezTo>
                <a:cubicBezTo>
                  <a:pt x="2255452" y="3933319"/>
                  <a:pt x="2305647" y="3912044"/>
                  <a:pt x="2246018" y="3931920"/>
                </a:cubicBezTo>
                <a:cubicBezTo>
                  <a:pt x="2233826" y="3944112"/>
                  <a:pt x="2223052" y="3957910"/>
                  <a:pt x="2209442" y="3968496"/>
                </a:cubicBezTo>
                <a:cubicBezTo>
                  <a:pt x="2177811" y="3993098"/>
                  <a:pt x="2159848" y="3995529"/>
                  <a:pt x="2127146" y="4014216"/>
                </a:cubicBezTo>
                <a:cubicBezTo>
                  <a:pt x="2117604" y="4019668"/>
                  <a:pt x="2108657" y="4026116"/>
                  <a:pt x="2099714" y="4032504"/>
                </a:cubicBezTo>
                <a:cubicBezTo>
                  <a:pt x="2087313" y="4041362"/>
                  <a:pt x="2076370" y="4052375"/>
                  <a:pt x="2063138" y="4059936"/>
                </a:cubicBezTo>
                <a:cubicBezTo>
                  <a:pt x="2054769" y="4064718"/>
                  <a:pt x="2044850" y="4066032"/>
                  <a:pt x="2035706" y="4069080"/>
                </a:cubicBezTo>
                <a:lnTo>
                  <a:pt x="1935122" y="4142232"/>
                </a:lnTo>
                <a:cubicBezTo>
                  <a:pt x="1922832" y="4151244"/>
                  <a:pt x="1912177" y="4162848"/>
                  <a:pt x="1898546" y="4169664"/>
                </a:cubicBezTo>
                <a:cubicBezTo>
                  <a:pt x="1886354" y="4175760"/>
                  <a:pt x="1873062" y="4180029"/>
                  <a:pt x="1861970" y="4187952"/>
                </a:cubicBezTo>
                <a:cubicBezTo>
                  <a:pt x="1851447" y="4195468"/>
                  <a:pt x="1845061" y="4207868"/>
                  <a:pt x="1834538" y="4215384"/>
                </a:cubicBezTo>
                <a:cubicBezTo>
                  <a:pt x="1790140" y="4247097"/>
                  <a:pt x="1810328" y="4222917"/>
                  <a:pt x="1770530" y="4242816"/>
                </a:cubicBezTo>
                <a:cubicBezTo>
                  <a:pt x="1760700" y="4247731"/>
                  <a:pt x="1752242" y="4255008"/>
                  <a:pt x="1743098" y="4261104"/>
                </a:cubicBezTo>
                <a:cubicBezTo>
                  <a:pt x="1636418" y="4258056"/>
                  <a:pt x="1529634" y="4257569"/>
                  <a:pt x="1423058" y="4251960"/>
                </a:cubicBezTo>
                <a:cubicBezTo>
                  <a:pt x="1404082" y="4250961"/>
                  <a:pt x="1374000" y="4229511"/>
                  <a:pt x="1359050" y="4224528"/>
                </a:cubicBezTo>
                <a:cubicBezTo>
                  <a:pt x="1335205" y="4216580"/>
                  <a:pt x="1310282" y="4212336"/>
                  <a:pt x="1285898" y="4206240"/>
                </a:cubicBezTo>
                <a:lnTo>
                  <a:pt x="1249322" y="4197096"/>
                </a:lnTo>
                <a:cubicBezTo>
                  <a:pt x="1110657" y="4104653"/>
                  <a:pt x="1252974" y="4204711"/>
                  <a:pt x="1167026" y="4133088"/>
                </a:cubicBezTo>
                <a:cubicBezTo>
                  <a:pt x="1158583" y="4126053"/>
                  <a:pt x="1148482" y="4121264"/>
                  <a:pt x="1139594" y="4114800"/>
                </a:cubicBezTo>
                <a:cubicBezTo>
                  <a:pt x="1114944" y="4096873"/>
                  <a:pt x="1090826" y="4078224"/>
                  <a:pt x="1066442" y="4059936"/>
                </a:cubicBezTo>
                <a:lnTo>
                  <a:pt x="1029866" y="4032504"/>
                </a:lnTo>
                <a:cubicBezTo>
                  <a:pt x="1017674" y="4023360"/>
                  <a:pt x="1007748" y="4009891"/>
                  <a:pt x="993290" y="4005072"/>
                </a:cubicBezTo>
                <a:cubicBezTo>
                  <a:pt x="984146" y="4002024"/>
                  <a:pt x="974284" y="4000609"/>
                  <a:pt x="965858" y="3995928"/>
                </a:cubicBezTo>
                <a:cubicBezTo>
                  <a:pt x="946645" y="3985254"/>
                  <a:pt x="929282" y="3971544"/>
                  <a:pt x="910994" y="3959352"/>
                </a:cubicBezTo>
                <a:cubicBezTo>
                  <a:pt x="901850" y="3953256"/>
                  <a:pt x="892354" y="3947658"/>
                  <a:pt x="883562" y="3941064"/>
                </a:cubicBezTo>
                <a:cubicBezTo>
                  <a:pt x="871370" y="3931920"/>
                  <a:pt x="859666" y="3922086"/>
                  <a:pt x="846986" y="3913632"/>
                </a:cubicBezTo>
                <a:cubicBezTo>
                  <a:pt x="832198" y="3903773"/>
                  <a:pt x="816506" y="3895344"/>
                  <a:pt x="801266" y="3886200"/>
                </a:cubicBezTo>
                <a:cubicBezTo>
                  <a:pt x="756710" y="3819366"/>
                  <a:pt x="811096" y="3903402"/>
                  <a:pt x="764690" y="3822192"/>
                </a:cubicBezTo>
                <a:cubicBezTo>
                  <a:pt x="738452" y="3776276"/>
                  <a:pt x="751799" y="3813449"/>
                  <a:pt x="728114" y="3758184"/>
                </a:cubicBezTo>
                <a:cubicBezTo>
                  <a:pt x="724317" y="3749325"/>
                  <a:pt x="722354" y="3739777"/>
                  <a:pt x="718970" y="3730752"/>
                </a:cubicBezTo>
                <a:cubicBezTo>
                  <a:pt x="713207" y="3715383"/>
                  <a:pt x="705873" y="3700604"/>
                  <a:pt x="700682" y="3685032"/>
                </a:cubicBezTo>
                <a:cubicBezTo>
                  <a:pt x="696708" y="3673110"/>
                  <a:pt x="695951" y="3660223"/>
                  <a:pt x="691538" y="3648456"/>
                </a:cubicBezTo>
                <a:cubicBezTo>
                  <a:pt x="686752" y="3635693"/>
                  <a:pt x="678312" y="3624536"/>
                  <a:pt x="673250" y="3611880"/>
                </a:cubicBezTo>
                <a:cubicBezTo>
                  <a:pt x="666091" y="3593982"/>
                  <a:pt x="661550" y="3575133"/>
                  <a:pt x="654962" y="3557016"/>
                </a:cubicBezTo>
                <a:cubicBezTo>
                  <a:pt x="649353" y="3541590"/>
                  <a:pt x="642770" y="3526536"/>
                  <a:pt x="636674" y="3511296"/>
                </a:cubicBezTo>
                <a:cubicBezTo>
                  <a:pt x="640120" y="3445813"/>
                  <a:pt x="621391" y="3360785"/>
                  <a:pt x="664106" y="3300984"/>
                </a:cubicBezTo>
                <a:cubicBezTo>
                  <a:pt x="671622" y="3290461"/>
                  <a:pt x="682394" y="3282696"/>
                  <a:pt x="691538" y="3273552"/>
                </a:cubicBezTo>
                <a:cubicBezTo>
                  <a:pt x="694586" y="3264408"/>
                  <a:pt x="698146" y="3255419"/>
                  <a:pt x="700682" y="3246120"/>
                </a:cubicBezTo>
                <a:cubicBezTo>
                  <a:pt x="731621" y="3132679"/>
                  <a:pt x="707067" y="3208677"/>
                  <a:pt x="728114" y="3145536"/>
                </a:cubicBezTo>
                <a:cubicBezTo>
                  <a:pt x="722018" y="3090672"/>
                  <a:pt x="723214" y="3034497"/>
                  <a:pt x="709826" y="2980944"/>
                </a:cubicBezTo>
                <a:cubicBezTo>
                  <a:pt x="704495" y="2959621"/>
                  <a:pt x="683080" y="2945739"/>
                  <a:pt x="673250" y="2926080"/>
                </a:cubicBezTo>
                <a:cubicBezTo>
                  <a:pt x="662070" y="2903721"/>
                  <a:pt x="652830" y="2881459"/>
                  <a:pt x="636674" y="2862072"/>
                </a:cubicBezTo>
                <a:cubicBezTo>
                  <a:pt x="628395" y="2852138"/>
                  <a:pt x="616758" y="2845163"/>
                  <a:pt x="609242" y="2834640"/>
                </a:cubicBezTo>
                <a:cubicBezTo>
                  <a:pt x="601319" y="2823548"/>
                  <a:pt x="597574" y="2809980"/>
                  <a:pt x="590954" y="2798064"/>
                </a:cubicBezTo>
                <a:cubicBezTo>
                  <a:pt x="582323" y="2782528"/>
                  <a:pt x="573381" y="2767132"/>
                  <a:pt x="563522" y="2752344"/>
                </a:cubicBezTo>
                <a:cubicBezTo>
                  <a:pt x="543896" y="2722905"/>
                  <a:pt x="534160" y="2716962"/>
                  <a:pt x="517802" y="2688336"/>
                </a:cubicBezTo>
                <a:cubicBezTo>
                  <a:pt x="511039" y="2676501"/>
                  <a:pt x="504884" y="2664289"/>
                  <a:pt x="499514" y="2651760"/>
                </a:cubicBezTo>
                <a:cubicBezTo>
                  <a:pt x="495717" y="2642901"/>
                  <a:pt x="495717" y="2632348"/>
                  <a:pt x="490370" y="2624328"/>
                </a:cubicBezTo>
                <a:cubicBezTo>
                  <a:pt x="483197" y="2613568"/>
                  <a:pt x="472082" y="2606040"/>
                  <a:pt x="462938" y="2596896"/>
                </a:cubicBezTo>
                <a:cubicBezTo>
                  <a:pt x="443907" y="2520774"/>
                  <a:pt x="467080" y="2596036"/>
                  <a:pt x="435506" y="2532888"/>
                </a:cubicBezTo>
                <a:cubicBezTo>
                  <a:pt x="428165" y="2518207"/>
                  <a:pt x="424559" y="2501849"/>
                  <a:pt x="417218" y="2487168"/>
                </a:cubicBezTo>
                <a:cubicBezTo>
                  <a:pt x="412303" y="2477338"/>
                  <a:pt x="403845" y="2469566"/>
                  <a:pt x="398930" y="2459736"/>
                </a:cubicBezTo>
                <a:cubicBezTo>
                  <a:pt x="394619" y="2451115"/>
                  <a:pt x="394568" y="2440673"/>
                  <a:pt x="389786" y="2432304"/>
                </a:cubicBezTo>
                <a:cubicBezTo>
                  <a:pt x="382225" y="2419072"/>
                  <a:pt x="370431" y="2408651"/>
                  <a:pt x="362354" y="2395728"/>
                </a:cubicBezTo>
                <a:cubicBezTo>
                  <a:pt x="355130" y="2384169"/>
                  <a:pt x="350829" y="2370987"/>
                  <a:pt x="344066" y="2359152"/>
                </a:cubicBezTo>
                <a:cubicBezTo>
                  <a:pt x="338614" y="2349610"/>
                  <a:pt x="331230" y="2341262"/>
                  <a:pt x="325778" y="2331720"/>
                </a:cubicBezTo>
                <a:cubicBezTo>
                  <a:pt x="319015" y="2319885"/>
                  <a:pt x="315051" y="2306486"/>
                  <a:pt x="307490" y="2295144"/>
                </a:cubicBezTo>
                <a:cubicBezTo>
                  <a:pt x="290583" y="2269783"/>
                  <a:pt x="269533" y="2247353"/>
                  <a:pt x="252626" y="2221992"/>
                </a:cubicBezTo>
                <a:cubicBezTo>
                  <a:pt x="246530" y="2212848"/>
                  <a:pt x="241039" y="2203271"/>
                  <a:pt x="234338" y="2194560"/>
                </a:cubicBezTo>
                <a:cubicBezTo>
                  <a:pt x="210539" y="2163621"/>
                  <a:pt x="178642" y="2138033"/>
                  <a:pt x="161186" y="2103120"/>
                </a:cubicBezTo>
                <a:cubicBezTo>
                  <a:pt x="155090" y="2090928"/>
                  <a:pt x="148268" y="2079073"/>
                  <a:pt x="142898" y="2066544"/>
                </a:cubicBezTo>
                <a:cubicBezTo>
                  <a:pt x="139101" y="2057685"/>
                  <a:pt x="138065" y="2047733"/>
                  <a:pt x="133754" y="2039112"/>
                </a:cubicBezTo>
                <a:cubicBezTo>
                  <a:pt x="128839" y="2029282"/>
                  <a:pt x="121562" y="2020824"/>
                  <a:pt x="115466" y="2011680"/>
                </a:cubicBezTo>
                <a:cubicBezTo>
                  <a:pt x="112418" y="1999488"/>
                  <a:pt x="110735" y="1986871"/>
                  <a:pt x="106322" y="1975104"/>
                </a:cubicBezTo>
                <a:cubicBezTo>
                  <a:pt x="101536" y="1962341"/>
                  <a:pt x="92345" y="1951460"/>
                  <a:pt x="88034" y="1938528"/>
                </a:cubicBezTo>
                <a:cubicBezTo>
                  <a:pt x="83119" y="1923784"/>
                  <a:pt x="82659" y="1907886"/>
                  <a:pt x="78890" y="1892808"/>
                </a:cubicBezTo>
                <a:cubicBezTo>
                  <a:pt x="70312" y="1858497"/>
                  <a:pt x="67160" y="1865437"/>
                  <a:pt x="51458" y="1828800"/>
                </a:cubicBezTo>
                <a:cubicBezTo>
                  <a:pt x="38249" y="1797979"/>
                  <a:pt x="44770" y="1799593"/>
                  <a:pt x="33170" y="1764792"/>
                </a:cubicBezTo>
                <a:cubicBezTo>
                  <a:pt x="27979" y="1749220"/>
                  <a:pt x="20978" y="1734312"/>
                  <a:pt x="14882" y="1719072"/>
                </a:cubicBezTo>
                <a:cubicBezTo>
                  <a:pt x="2791" y="1586076"/>
                  <a:pt x="0" y="1608454"/>
                  <a:pt x="14882" y="1444752"/>
                </a:cubicBezTo>
                <a:cubicBezTo>
                  <a:pt x="15755" y="1435153"/>
                  <a:pt x="21490" y="1426619"/>
                  <a:pt x="24026" y="1417320"/>
                </a:cubicBezTo>
                <a:cubicBezTo>
                  <a:pt x="62191" y="1277380"/>
                  <a:pt x="20846" y="1389622"/>
                  <a:pt x="60602" y="1316736"/>
                </a:cubicBezTo>
                <a:cubicBezTo>
                  <a:pt x="95591" y="1252589"/>
                  <a:pt x="89368" y="1250727"/>
                  <a:pt x="124610" y="1197864"/>
                </a:cubicBezTo>
                <a:cubicBezTo>
                  <a:pt x="147547" y="1163458"/>
                  <a:pt x="169090" y="1145479"/>
                  <a:pt x="188618" y="1106424"/>
                </a:cubicBezTo>
                <a:cubicBezTo>
                  <a:pt x="194714" y="1094232"/>
                  <a:pt x="199893" y="1081537"/>
                  <a:pt x="206906" y="1069848"/>
                </a:cubicBezTo>
                <a:cubicBezTo>
                  <a:pt x="218214" y="1051001"/>
                  <a:pt x="233652" y="1034643"/>
                  <a:pt x="243482" y="1014984"/>
                </a:cubicBezTo>
                <a:cubicBezTo>
                  <a:pt x="311054" y="879841"/>
                  <a:pt x="206111" y="1084275"/>
                  <a:pt x="289202" y="941832"/>
                </a:cubicBezTo>
                <a:cubicBezTo>
                  <a:pt x="342008" y="851307"/>
                  <a:pt x="298533" y="886843"/>
                  <a:pt x="353210" y="850392"/>
                </a:cubicBezTo>
                <a:cubicBezTo>
                  <a:pt x="359306" y="841248"/>
                  <a:pt x="363727" y="830731"/>
                  <a:pt x="371498" y="822960"/>
                </a:cubicBezTo>
                <a:cubicBezTo>
                  <a:pt x="386350" y="808108"/>
                  <a:pt x="418772" y="795946"/>
                  <a:pt x="435506" y="786384"/>
                </a:cubicBezTo>
                <a:cubicBezTo>
                  <a:pt x="445048" y="780932"/>
                  <a:pt x="453794" y="774192"/>
                  <a:pt x="462938" y="768096"/>
                </a:cubicBezTo>
                <a:cubicBezTo>
                  <a:pt x="469034" y="749808"/>
                  <a:pt x="467595" y="726863"/>
                  <a:pt x="481226" y="713232"/>
                </a:cubicBezTo>
                <a:cubicBezTo>
                  <a:pt x="490370" y="704088"/>
                  <a:pt x="500719" y="696008"/>
                  <a:pt x="508658" y="685800"/>
                </a:cubicBezTo>
                <a:cubicBezTo>
                  <a:pt x="522152" y="668450"/>
                  <a:pt x="533042" y="649224"/>
                  <a:pt x="545234" y="630936"/>
                </a:cubicBezTo>
                <a:lnTo>
                  <a:pt x="563522" y="603504"/>
                </a:lnTo>
                <a:cubicBezTo>
                  <a:pt x="592503" y="560032"/>
                  <a:pt x="578335" y="586498"/>
                  <a:pt x="600098" y="521208"/>
                </a:cubicBezTo>
                <a:lnTo>
                  <a:pt x="609242" y="493776"/>
                </a:lnTo>
                <a:cubicBezTo>
                  <a:pt x="612290" y="463296"/>
                  <a:pt x="613728" y="432612"/>
                  <a:pt x="618386" y="402336"/>
                </a:cubicBezTo>
                <a:cubicBezTo>
                  <a:pt x="619852" y="392809"/>
                  <a:pt x="622183" y="382924"/>
                  <a:pt x="627530" y="374904"/>
                </a:cubicBezTo>
                <a:cubicBezTo>
                  <a:pt x="634703" y="364144"/>
                  <a:pt x="645028" y="355751"/>
                  <a:pt x="654962" y="347472"/>
                </a:cubicBezTo>
                <a:cubicBezTo>
                  <a:pt x="663405" y="340437"/>
                  <a:pt x="672564" y="334099"/>
                  <a:pt x="682394" y="329184"/>
                </a:cubicBezTo>
                <a:cubicBezTo>
                  <a:pt x="691015" y="324873"/>
                  <a:pt x="700682" y="323088"/>
                  <a:pt x="709826" y="320040"/>
                </a:cubicBezTo>
                <a:cubicBezTo>
                  <a:pt x="715922" y="310896"/>
                  <a:pt x="718795" y="298433"/>
                  <a:pt x="728114" y="292608"/>
                </a:cubicBezTo>
                <a:cubicBezTo>
                  <a:pt x="774567" y="263575"/>
                  <a:pt x="813352" y="279337"/>
                  <a:pt x="865274" y="265176"/>
                </a:cubicBezTo>
                <a:cubicBezTo>
                  <a:pt x="873591" y="262908"/>
                  <a:pt x="877466" y="252984"/>
                  <a:pt x="883562" y="246888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Полилиния 5"/>
          <p:cNvSpPr/>
          <p:nvPr/>
        </p:nvSpPr>
        <p:spPr>
          <a:xfrm flipH="1">
            <a:off x="5288846" y="1078960"/>
            <a:ext cx="3140805" cy="4261104"/>
          </a:xfrm>
          <a:custGeom>
            <a:avLst/>
            <a:gdLst>
              <a:gd name="connsiteX0" fmla="*/ 792122 w 2926491"/>
              <a:gd name="connsiteY0" fmla="*/ 265176 h 4261104"/>
              <a:gd name="connsiteX1" fmla="*/ 856130 w 2926491"/>
              <a:gd name="connsiteY1" fmla="*/ 246888 h 4261104"/>
              <a:gd name="connsiteX2" fmla="*/ 883562 w 2926491"/>
              <a:gd name="connsiteY2" fmla="*/ 237744 h 4261104"/>
              <a:gd name="connsiteX3" fmla="*/ 910994 w 2926491"/>
              <a:gd name="connsiteY3" fmla="*/ 210312 h 4261104"/>
              <a:gd name="connsiteX4" fmla="*/ 984146 w 2926491"/>
              <a:gd name="connsiteY4" fmla="*/ 173736 h 4261104"/>
              <a:gd name="connsiteX5" fmla="*/ 1011578 w 2926491"/>
              <a:gd name="connsiteY5" fmla="*/ 137160 h 4261104"/>
              <a:gd name="connsiteX6" fmla="*/ 1039010 w 2926491"/>
              <a:gd name="connsiteY6" fmla="*/ 118872 h 4261104"/>
              <a:gd name="connsiteX7" fmla="*/ 1057298 w 2926491"/>
              <a:gd name="connsiteY7" fmla="*/ 91440 h 4261104"/>
              <a:gd name="connsiteX8" fmla="*/ 1112162 w 2926491"/>
              <a:gd name="connsiteY8" fmla="*/ 54864 h 4261104"/>
              <a:gd name="connsiteX9" fmla="*/ 1176170 w 2926491"/>
              <a:gd name="connsiteY9" fmla="*/ 18288 h 4261104"/>
              <a:gd name="connsiteX10" fmla="*/ 1203602 w 2926491"/>
              <a:gd name="connsiteY10" fmla="*/ 0 h 4261104"/>
              <a:gd name="connsiteX11" fmla="*/ 1679090 w 2926491"/>
              <a:gd name="connsiteY11" fmla="*/ 9144 h 4261104"/>
              <a:gd name="connsiteX12" fmla="*/ 1779674 w 2926491"/>
              <a:gd name="connsiteY12" fmla="*/ 27432 h 4261104"/>
              <a:gd name="connsiteX13" fmla="*/ 1834538 w 2926491"/>
              <a:gd name="connsiteY13" fmla="*/ 45720 h 4261104"/>
              <a:gd name="connsiteX14" fmla="*/ 1871114 w 2926491"/>
              <a:gd name="connsiteY14" fmla="*/ 54864 h 4261104"/>
              <a:gd name="connsiteX15" fmla="*/ 1907690 w 2926491"/>
              <a:gd name="connsiteY15" fmla="*/ 73152 h 4261104"/>
              <a:gd name="connsiteX16" fmla="*/ 1980842 w 2926491"/>
              <a:gd name="connsiteY16" fmla="*/ 91440 h 4261104"/>
              <a:gd name="connsiteX17" fmla="*/ 2044850 w 2926491"/>
              <a:gd name="connsiteY17" fmla="*/ 137160 h 4261104"/>
              <a:gd name="connsiteX18" fmla="*/ 2118002 w 2926491"/>
              <a:gd name="connsiteY18" fmla="*/ 192024 h 4261104"/>
              <a:gd name="connsiteX19" fmla="*/ 2172866 w 2926491"/>
              <a:gd name="connsiteY19" fmla="*/ 228600 h 4261104"/>
              <a:gd name="connsiteX20" fmla="*/ 2200298 w 2926491"/>
              <a:gd name="connsiteY20" fmla="*/ 246888 h 4261104"/>
              <a:gd name="connsiteX21" fmla="*/ 2227730 w 2926491"/>
              <a:gd name="connsiteY21" fmla="*/ 274320 h 4261104"/>
              <a:gd name="connsiteX22" fmla="*/ 2255162 w 2926491"/>
              <a:gd name="connsiteY22" fmla="*/ 310896 h 4261104"/>
              <a:gd name="connsiteX23" fmla="*/ 2273450 w 2926491"/>
              <a:gd name="connsiteY23" fmla="*/ 338328 h 4261104"/>
              <a:gd name="connsiteX24" fmla="*/ 2300882 w 2926491"/>
              <a:gd name="connsiteY24" fmla="*/ 365760 h 4261104"/>
              <a:gd name="connsiteX25" fmla="*/ 2310026 w 2926491"/>
              <a:gd name="connsiteY25" fmla="*/ 402336 h 4261104"/>
              <a:gd name="connsiteX26" fmla="*/ 2328314 w 2926491"/>
              <a:gd name="connsiteY26" fmla="*/ 429768 h 4261104"/>
              <a:gd name="connsiteX27" fmla="*/ 2346602 w 2926491"/>
              <a:gd name="connsiteY27" fmla="*/ 466344 h 4261104"/>
              <a:gd name="connsiteX28" fmla="*/ 2374034 w 2926491"/>
              <a:gd name="connsiteY28" fmla="*/ 512064 h 4261104"/>
              <a:gd name="connsiteX29" fmla="*/ 2401466 w 2926491"/>
              <a:gd name="connsiteY29" fmla="*/ 594360 h 4261104"/>
              <a:gd name="connsiteX30" fmla="*/ 2419754 w 2926491"/>
              <a:gd name="connsiteY30" fmla="*/ 621792 h 4261104"/>
              <a:gd name="connsiteX31" fmla="*/ 2438042 w 2926491"/>
              <a:gd name="connsiteY31" fmla="*/ 676656 h 4261104"/>
              <a:gd name="connsiteX32" fmla="*/ 2465474 w 2926491"/>
              <a:gd name="connsiteY32" fmla="*/ 740664 h 4261104"/>
              <a:gd name="connsiteX33" fmla="*/ 2483762 w 2926491"/>
              <a:gd name="connsiteY33" fmla="*/ 777240 h 4261104"/>
              <a:gd name="connsiteX34" fmla="*/ 2502050 w 2926491"/>
              <a:gd name="connsiteY34" fmla="*/ 859536 h 4261104"/>
              <a:gd name="connsiteX35" fmla="*/ 2511194 w 2926491"/>
              <a:gd name="connsiteY35" fmla="*/ 886968 h 4261104"/>
              <a:gd name="connsiteX36" fmla="*/ 2520338 w 2926491"/>
              <a:gd name="connsiteY36" fmla="*/ 923544 h 4261104"/>
              <a:gd name="connsiteX37" fmla="*/ 2547770 w 2926491"/>
              <a:gd name="connsiteY37" fmla="*/ 1024128 h 4261104"/>
              <a:gd name="connsiteX38" fmla="*/ 2566058 w 2926491"/>
              <a:gd name="connsiteY38" fmla="*/ 1115568 h 4261104"/>
              <a:gd name="connsiteX39" fmla="*/ 2584346 w 2926491"/>
              <a:gd name="connsiteY39" fmla="*/ 1152144 h 4261104"/>
              <a:gd name="connsiteX40" fmla="*/ 2593490 w 2926491"/>
              <a:gd name="connsiteY40" fmla="*/ 1225296 h 4261104"/>
              <a:gd name="connsiteX41" fmla="*/ 2602634 w 2926491"/>
              <a:gd name="connsiteY41" fmla="*/ 1252728 h 4261104"/>
              <a:gd name="connsiteX42" fmla="*/ 2630066 w 2926491"/>
              <a:gd name="connsiteY42" fmla="*/ 1389888 h 4261104"/>
              <a:gd name="connsiteX43" fmla="*/ 2666642 w 2926491"/>
              <a:gd name="connsiteY43" fmla="*/ 1463040 h 4261104"/>
              <a:gd name="connsiteX44" fmla="*/ 2675786 w 2926491"/>
              <a:gd name="connsiteY44" fmla="*/ 1499616 h 4261104"/>
              <a:gd name="connsiteX45" fmla="*/ 2684930 w 2926491"/>
              <a:gd name="connsiteY45" fmla="*/ 1563624 h 4261104"/>
              <a:gd name="connsiteX46" fmla="*/ 2703218 w 2926491"/>
              <a:gd name="connsiteY46" fmla="*/ 1618488 h 4261104"/>
              <a:gd name="connsiteX47" fmla="*/ 2739794 w 2926491"/>
              <a:gd name="connsiteY47" fmla="*/ 1728216 h 4261104"/>
              <a:gd name="connsiteX48" fmla="*/ 2776370 w 2926491"/>
              <a:gd name="connsiteY48" fmla="*/ 1856232 h 4261104"/>
              <a:gd name="connsiteX49" fmla="*/ 2785514 w 2926491"/>
              <a:gd name="connsiteY49" fmla="*/ 1956816 h 4261104"/>
              <a:gd name="connsiteX50" fmla="*/ 2794658 w 2926491"/>
              <a:gd name="connsiteY50" fmla="*/ 1984248 h 4261104"/>
              <a:gd name="connsiteX51" fmla="*/ 2803802 w 2926491"/>
              <a:gd name="connsiteY51" fmla="*/ 2029968 h 4261104"/>
              <a:gd name="connsiteX52" fmla="*/ 2776370 w 2926491"/>
              <a:gd name="connsiteY52" fmla="*/ 2953512 h 4261104"/>
              <a:gd name="connsiteX53" fmla="*/ 2758082 w 2926491"/>
              <a:gd name="connsiteY53" fmla="*/ 2980944 h 4261104"/>
              <a:gd name="connsiteX54" fmla="*/ 2739794 w 2926491"/>
              <a:gd name="connsiteY54" fmla="*/ 3044952 h 4261104"/>
              <a:gd name="connsiteX55" fmla="*/ 2721506 w 2926491"/>
              <a:gd name="connsiteY55" fmla="*/ 3072384 h 4261104"/>
              <a:gd name="connsiteX56" fmla="*/ 2712362 w 2926491"/>
              <a:gd name="connsiteY56" fmla="*/ 3099816 h 4261104"/>
              <a:gd name="connsiteX57" fmla="*/ 2703218 w 2926491"/>
              <a:gd name="connsiteY57" fmla="*/ 3136392 h 4261104"/>
              <a:gd name="connsiteX58" fmla="*/ 2675786 w 2926491"/>
              <a:gd name="connsiteY58" fmla="*/ 3163824 h 4261104"/>
              <a:gd name="connsiteX59" fmla="*/ 2657498 w 2926491"/>
              <a:gd name="connsiteY59" fmla="*/ 3209544 h 4261104"/>
              <a:gd name="connsiteX60" fmla="*/ 2639210 w 2926491"/>
              <a:gd name="connsiteY60" fmla="*/ 3246120 h 4261104"/>
              <a:gd name="connsiteX61" fmla="*/ 2630066 w 2926491"/>
              <a:gd name="connsiteY61" fmla="*/ 3273552 h 4261104"/>
              <a:gd name="connsiteX62" fmla="*/ 2602634 w 2926491"/>
              <a:gd name="connsiteY62" fmla="*/ 3310128 h 4261104"/>
              <a:gd name="connsiteX63" fmla="*/ 2584346 w 2926491"/>
              <a:gd name="connsiteY63" fmla="*/ 3355848 h 4261104"/>
              <a:gd name="connsiteX64" fmla="*/ 2566058 w 2926491"/>
              <a:gd name="connsiteY64" fmla="*/ 3392424 h 4261104"/>
              <a:gd name="connsiteX65" fmla="*/ 2547770 w 2926491"/>
              <a:gd name="connsiteY65" fmla="*/ 3447288 h 4261104"/>
              <a:gd name="connsiteX66" fmla="*/ 2511194 w 2926491"/>
              <a:gd name="connsiteY66" fmla="*/ 3538728 h 4261104"/>
              <a:gd name="connsiteX67" fmla="*/ 2474618 w 2926491"/>
              <a:gd name="connsiteY67" fmla="*/ 3630168 h 4261104"/>
              <a:gd name="connsiteX68" fmla="*/ 2465474 w 2926491"/>
              <a:gd name="connsiteY68" fmla="*/ 3666744 h 4261104"/>
              <a:gd name="connsiteX69" fmla="*/ 2419754 w 2926491"/>
              <a:gd name="connsiteY69" fmla="*/ 3730752 h 4261104"/>
              <a:gd name="connsiteX70" fmla="*/ 2401466 w 2926491"/>
              <a:gd name="connsiteY70" fmla="*/ 3776472 h 4261104"/>
              <a:gd name="connsiteX71" fmla="*/ 2383178 w 2926491"/>
              <a:gd name="connsiteY71" fmla="*/ 3803904 h 4261104"/>
              <a:gd name="connsiteX72" fmla="*/ 2374034 w 2926491"/>
              <a:gd name="connsiteY72" fmla="*/ 3831336 h 4261104"/>
              <a:gd name="connsiteX73" fmla="*/ 2337458 w 2926491"/>
              <a:gd name="connsiteY73" fmla="*/ 3858768 h 4261104"/>
              <a:gd name="connsiteX74" fmla="*/ 2246018 w 2926491"/>
              <a:gd name="connsiteY74" fmla="*/ 3931920 h 4261104"/>
              <a:gd name="connsiteX75" fmla="*/ 2209442 w 2926491"/>
              <a:gd name="connsiteY75" fmla="*/ 3968496 h 4261104"/>
              <a:gd name="connsiteX76" fmla="*/ 2127146 w 2926491"/>
              <a:gd name="connsiteY76" fmla="*/ 4014216 h 4261104"/>
              <a:gd name="connsiteX77" fmla="*/ 2099714 w 2926491"/>
              <a:gd name="connsiteY77" fmla="*/ 4032504 h 4261104"/>
              <a:gd name="connsiteX78" fmla="*/ 2063138 w 2926491"/>
              <a:gd name="connsiteY78" fmla="*/ 4059936 h 4261104"/>
              <a:gd name="connsiteX79" fmla="*/ 2035706 w 2926491"/>
              <a:gd name="connsiteY79" fmla="*/ 4069080 h 4261104"/>
              <a:gd name="connsiteX80" fmla="*/ 1935122 w 2926491"/>
              <a:gd name="connsiteY80" fmla="*/ 4142232 h 4261104"/>
              <a:gd name="connsiteX81" fmla="*/ 1898546 w 2926491"/>
              <a:gd name="connsiteY81" fmla="*/ 4169664 h 4261104"/>
              <a:gd name="connsiteX82" fmla="*/ 1861970 w 2926491"/>
              <a:gd name="connsiteY82" fmla="*/ 4187952 h 4261104"/>
              <a:gd name="connsiteX83" fmla="*/ 1834538 w 2926491"/>
              <a:gd name="connsiteY83" fmla="*/ 4215384 h 4261104"/>
              <a:gd name="connsiteX84" fmla="*/ 1770530 w 2926491"/>
              <a:gd name="connsiteY84" fmla="*/ 4242816 h 4261104"/>
              <a:gd name="connsiteX85" fmla="*/ 1743098 w 2926491"/>
              <a:gd name="connsiteY85" fmla="*/ 4261104 h 4261104"/>
              <a:gd name="connsiteX86" fmla="*/ 1423058 w 2926491"/>
              <a:gd name="connsiteY86" fmla="*/ 4251960 h 4261104"/>
              <a:gd name="connsiteX87" fmla="*/ 1359050 w 2926491"/>
              <a:gd name="connsiteY87" fmla="*/ 4224528 h 4261104"/>
              <a:gd name="connsiteX88" fmla="*/ 1285898 w 2926491"/>
              <a:gd name="connsiteY88" fmla="*/ 4206240 h 4261104"/>
              <a:gd name="connsiteX89" fmla="*/ 1249322 w 2926491"/>
              <a:gd name="connsiteY89" fmla="*/ 4197096 h 4261104"/>
              <a:gd name="connsiteX90" fmla="*/ 1167026 w 2926491"/>
              <a:gd name="connsiteY90" fmla="*/ 4133088 h 4261104"/>
              <a:gd name="connsiteX91" fmla="*/ 1139594 w 2926491"/>
              <a:gd name="connsiteY91" fmla="*/ 4114800 h 4261104"/>
              <a:gd name="connsiteX92" fmla="*/ 1066442 w 2926491"/>
              <a:gd name="connsiteY92" fmla="*/ 4059936 h 4261104"/>
              <a:gd name="connsiteX93" fmla="*/ 1029866 w 2926491"/>
              <a:gd name="connsiteY93" fmla="*/ 4032504 h 4261104"/>
              <a:gd name="connsiteX94" fmla="*/ 993290 w 2926491"/>
              <a:gd name="connsiteY94" fmla="*/ 4005072 h 4261104"/>
              <a:gd name="connsiteX95" fmla="*/ 965858 w 2926491"/>
              <a:gd name="connsiteY95" fmla="*/ 3995928 h 4261104"/>
              <a:gd name="connsiteX96" fmla="*/ 910994 w 2926491"/>
              <a:gd name="connsiteY96" fmla="*/ 3959352 h 4261104"/>
              <a:gd name="connsiteX97" fmla="*/ 883562 w 2926491"/>
              <a:gd name="connsiteY97" fmla="*/ 3941064 h 4261104"/>
              <a:gd name="connsiteX98" fmla="*/ 846986 w 2926491"/>
              <a:gd name="connsiteY98" fmla="*/ 3913632 h 4261104"/>
              <a:gd name="connsiteX99" fmla="*/ 801266 w 2926491"/>
              <a:gd name="connsiteY99" fmla="*/ 3886200 h 4261104"/>
              <a:gd name="connsiteX100" fmla="*/ 764690 w 2926491"/>
              <a:gd name="connsiteY100" fmla="*/ 3822192 h 4261104"/>
              <a:gd name="connsiteX101" fmla="*/ 728114 w 2926491"/>
              <a:gd name="connsiteY101" fmla="*/ 3758184 h 4261104"/>
              <a:gd name="connsiteX102" fmla="*/ 718970 w 2926491"/>
              <a:gd name="connsiteY102" fmla="*/ 3730752 h 4261104"/>
              <a:gd name="connsiteX103" fmla="*/ 700682 w 2926491"/>
              <a:gd name="connsiteY103" fmla="*/ 3685032 h 4261104"/>
              <a:gd name="connsiteX104" fmla="*/ 691538 w 2926491"/>
              <a:gd name="connsiteY104" fmla="*/ 3648456 h 4261104"/>
              <a:gd name="connsiteX105" fmla="*/ 673250 w 2926491"/>
              <a:gd name="connsiteY105" fmla="*/ 3611880 h 4261104"/>
              <a:gd name="connsiteX106" fmla="*/ 654962 w 2926491"/>
              <a:gd name="connsiteY106" fmla="*/ 3557016 h 4261104"/>
              <a:gd name="connsiteX107" fmla="*/ 636674 w 2926491"/>
              <a:gd name="connsiteY107" fmla="*/ 3511296 h 4261104"/>
              <a:gd name="connsiteX108" fmla="*/ 664106 w 2926491"/>
              <a:gd name="connsiteY108" fmla="*/ 3300984 h 4261104"/>
              <a:gd name="connsiteX109" fmla="*/ 691538 w 2926491"/>
              <a:gd name="connsiteY109" fmla="*/ 3273552 h 4261104"/>
              <a:gd name="connsiteX110" fmla="*/ 700682 w 2926491"/>
              <a:gd name="connsiteY110" fmla="*/ 3246120 h 4261104"/>
              <a:gd name="connsiteX111" fmla="*/ 728114 w 2926491"/>
              <a:gd name="connsiteY111" fmla="*/ 3145536 h 4261104"/>
              <a:gd name="connsiteX112" fmla="*/ 709826 w 2926491"/>
              <a:gd name="connsiteY112" fmla="*/ 2980944 h 4261104"/>
              <a:gd name="connsiteX113" fmla="*/ 673250 w 2926491"/>
              <a:gd name="connsiteY113" fmla="*/ 2926080 h 4261104"/>
              <a:gd name="connsiteX114" fmla="*/ 636674 w 2926491"/>
              <a:gd name="connsiteY114" fmla="*/ 2862072 h 4261104"/>
              <a:gd name="connsiteX115" fmla="*/ 609242 w 2926491"/>
              <a:gd name="connsiteY115" fmla="*/ 2834640 h 4261104"/>
              <a:gd name="connsiteX116" fmla="*/ 590954 w 2926491"/>
              <a:gd name="connsiteY116" fmla="*/ 2798064 h 4261104"/>
              <a:gd name="connsiteX117" fmla="*/ 563522 w 2926491"/>
              <a:gd name="connsiteY117" fmla="*/ 2752344 h 4261104"/>
              <a:gd name="connsiteX118" fmla="*/ 517802 w 2926491"/>
              <a:gd name="connsiteY118" fmla="*/ 2688336 h 4261104"/>
              <a:gd name="connsiteX119" fmla="*/ 499514 w 2926491"/>
              <a:gd name="connsiteY119" fmla="*/ 2651760 h 4261104"/>
              <a:gd name="connsiteX120" fmla="*/ 490370 w 2926491"/>
              <a:gd name="connsiteY120" fmla="*/ 2624328 h 4261104"/>
              <a:gd name="connsiteX121" fmla="*/ 462938 w 2926491"/>
              <a:gd name="connsiteY121" fmla="*/ 2596896 h 4261104"/>
              <a:gd name="connsiteX122" fmla="*/ 435506 w 2926491"/>
              <a:gd name="connsiteY122" fmla="*/ 2532888 h 4261104"/>
              <a:gd name="connsiteX123" fmla="*/ 417218 w 2926491"/>
              <a:gd name="connsiteY123" fmla="*/ 2487168 h 4261104"/>
              <a:gd name="connsiteX124" fmla="*/ 398930 w 2926491"/>
              <a:gd name="connsiteY124" fmla="*/ 2459736 h 4261104"/>
              <a:gd name="connsiteX125" fmla="*/ 389786 w 2926491"/>
              <a:gd name="connsiteY125" fmla="*/ 2432304 h 4261104"/>
              <a:gd name="connsiteX126" fmla="*/ 362354 w 2926491"/>
              <a:gd name="connsiteY126" fmla="*/ 2395728 h 4261104"/>
              <a:gd name="connsiteX127" fmla="*/ 344066 w 2926491"/>
              <a:gd name="connsiteY127" fmla="*/ 2359152 h 4261104"/>
              <a:gd name="connsiteX128" fmla="*/ 325778 w 2926491"/>
              <a:gd name="connsiteY128" fmla="*/ 2331720 h 4261104"/>
              <a:gd name="connsiteX129" fmla="*/ 307490 w 2926491"/>
              <a:gd name="connsiteY129" fmla="*/ 2295144 h 4261104"/>
              <a:gd name="connsiteX130" fmla="*/ 252626 w 2926491"/>
              <a:gd name="connsiteY130" fmla="*/ 2221992 h 4261104"/>
              <a:gd name="connsiteX131" fmla="*/ 234338 w 2926491"/>
              <a:gd name="connsiteY131" fmla="*/ 2194560 h 4261104"/>
              <a:gd name="connsiteX132" fmla="*/ 161186 w 2926491"/>
              <a:gd name="connsiteY132" fmla="*/ 2103120 h 4261104"/>
              <a:gd name="connsiteX133" fmla="*/ 142898 w 2926491"/>
              <a:gd name="connsiteY133" fmla="*/ 2066544 h 4261104"/>
              <a:gd name="connsiteX134" fmla="*/ 133754 w 2926491"/>
              <a:gd name="connsiteY134" fmla="*/ 2039112 h 4261104"/>
              <a:gd name="connsiteX135" fmla="*/ 115466 w 2926491"/>
              <a:gd name="connsiteY135" fmla="*/ 2011680 h 4261104"/>
              <a:gd name="connsiteX136" fmla="*/ 106322 w 2926491"/>
              <a:gd name="connsiteY136" fmla="*/ 1975104 h 4261104"/>
              <a:gd name="connsiteX137" fmla="*/ 88034 w 2926491"/>
              <a:gd name="connsiteY137" fmla="*/ 1938528 h 4261104"/>
              <a:gd name="connsiteX138" fmla="*/ 78890 w 2926491"/>
              <a:gd name="connsiteY138" fmla="*/ 1892808 h 4261104"/>
              <a:gd name="connsiteX139" fmla="*/ 51458 w 2926491"/>
              <a:gd name="connsiteY139" fmla="*/ 1828800 h 4261104"/>
              <a:gd name="connsiteX140" fmla="*/ 33170 w 2926491"/>
              <a:gd name="connsiteY140" fmla="*/ 1764792 h 4261104"/>
              <a:gd name="connsiteX141" fmla="*/ 14882 w 2926491"/>
              <a:gd name="connsiteY141" fmla="*/ 1719072 h 4261104"/>
              <a:gd name="connsiteX142" fmla="*/ 14882 w 2926491"/>
              <a:gd name="connsiteY142" fmla="*/ 1444752 h 4261104"/>
              <a:gd name="connsiteX143" fmla="*/ 24026 w 2926491"/>
              <a:gd name="connsiteY143" fmla="*/ 1417320 h 4261104"/>
              <a:gd name="connsiteX144" fmla="*/ 60602 w 2926491"/>
              <a:gd name="connsiteY144" fmla="*/ 1316736 h 4261104"/>
              <a:gd name="connsiteX145" fmla="*/ 124610 w 2926491"/>
              <a:gd name="connsiteY145" fmla="*/ 1197864 h 4261104"/>
              <a:gd name="connsiteX146" fmla="*/ 188618 w 2926491"/>
              <a:gd name="connsiteY146" fmla="*/ 1106424 h 4261104"/>
              <a:gd name="connsiteX147" fmla="*/ 206906 w 2926491"/>
              <a:gd name="connsiteY147" fmla="*/ 1069848 h 4261104"/>
              <a:gd name="connsiteX148" fmla="*/ 243482 w 2926491"/>
              <a:gd name="connsiteY148" fmla="*/ 1014984 h 4261104"/>
              <a:gd name="connsiteX149" fmla="*/ 289202 w 2926491"/>
              <a:gd name="connsiteY149" fmla="*/ 941832 h 4261104"/>
              <a:gd name="connsiteX150" fmla="*/ 353210 w 2926491"/>
              <a:gd name="connsiteY150" fmla="*/ 850392 h 4261104"/>
              <a:gd name="connsiteX151" fmla="*/ 371498 w 2926491"/>
              <a:gd name="connsiteY151" fmla="*/ 822960 h 4261104"/>
              <a:gd name="connsiteX152" fmla="*/ 435506 w 2926491"/>
              <a:gd name="connsiteY152" fmla="*/ 786384 h 4261104"/>
              <a:gd name="connsiteX153" fmla="*/ 462938 w 2926491"/>
              <a:gd name="connsiteY153" fmla="*/ 768096 h 4261104"/>
              <a:gd name="connsiteX154" fmla="*/ 481226 w 2926491"/>
              <a:gd name="connsiteY154" fmla="*/ 713232 h 4261104"/>
              <a:gd name="connsiteX155" fmla="*/ 508658 w 2926491"/>
              <a:gd name="connsiteY155" fmla="*/ 685800 h 4261104"/>
              <a:gd name="connsiteX156" fmla="*/ 545234 w 2926491"/>
              <a:gd name="connsiteY156" fmla="*/ 630936 h 4261104"/>
              <a:gd name="connsiteX157" fmla="*/ 563522 w 2926491"/>
              <a:gd name="connsiteY157" fmla="*/ 603504 h 4261104"/>
              <a:gd name="connsiteX158" fmla="*/ 600098 w 2926491"/>
              <a:gd name="connsiteY158" fmla="*/ 521208 h 4261104"/>
              <a:gd name="connsiteX159" fmla="*/ 609242 w 2926491"/>
              <a:gd name="connsiteY159" fmla="*/ 493776 h 4261104"/>
              <a:gd name="connsiteX160" fmla="*/ 618386 w 2926491"/>
              <a:gd name="connsiteY160" fmla="*/ 402336 h 4261104"/>
              <a:gd name="connsiteX161" fmla="*/ 627530 w 2926491"/>
              <a:gd name="connsiteY161" fmla="*/ 374904 h 4261104"/>
              <a:gd name="connsiteX162" fmla="*/ 654962 w 2926491"/>
              <a:gd name="connsiteY162" fmla="*/ 347472 h 4261104"/>
              <a:gd name="connsiteX163" fmla="*/ 682394 w 2926491"/>
              <a:gd name="connsiteY163" fmla="*/ 329184 h 4261104"/>
              <a:gd name="connsiteX164" fmla="*/ 709826 w 2926491"/>
              <a:gd name="connsiteY164" fmla="*/ 320040 h 4261104"/>
              <a:gd name="connsiteX165" fmla="*/ 728114 w 2926491"/>
              <a:gd name="connsiteY165" fmla="*/ 292608 h 4261104"/>
              <a:gd name="connsiteX166" fmla="*/ 865274 w 2926491"/>
              <a:gd name="connsiteY166" fmla="*/ 265176 h 4261104"/>
              <a:gd name="connsiteX167" fmla="*/ 883562 w 2926491"/>
              <a:gd name="connsiteY167" fmla="*/ 246888 h 4261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2926491" h="4261104">
                <a:moveTo>
                  <a:pt x="792122" y="265176"/>
                </a:moveTo>
                <a:lnTo>
                  <a:pt x="856130" y="246888"/>
                </a:lnTo>
                <a:cubicBezTo>
                  <a:pt x="865362" y="244118"/>
                  <a:pt x="875542" y="243091"/>
                  <a:pt x="883562" y="237744"/>
                </a:cubicBezTo>
                <a:cubicBezTo>
                  <a:pt x="894322" y="230571"/>
                  <a:pt x="900084" y="217255"/>
                  <a:pt x="910994" y="210312"/>
                </a:cubicBezTo>
                <a:cubicBezTo>
                  <a:pt x="933994" y="195676"/>
                  <a:pt x="984146" y="173736"/>
                  <a:pt x="984146" y="173736"/>
                </a:cubicBezTo>
                <a:cubicBezTo>
                  <a:pt x="993290" y="161544"/>
                  <a:pt x="1000802" y="147936"/>
                  <a:pt x="1011578" y="137160"/>
                </a:cubicBezTo>
                <a:cubicBezTo>
                  <a:pt x="1019349" y="129389"/>
                  <a:pt x="1031239" y="126643"/>
                  <a:pt x="1039010" y="118872"/>
                </a:cubicBezTo>
                <a:cubicBezTo>
                  <a:pt x="1046781" y="111101"/>
                  <a:pt x="1049027" y="98677"/>
                  <a:pt x="1057298" y="91440"/>
                </a:cubicBezTo>
                <a:cubicBezTo>
                  <a:pt x="1073839" y="76966"/>
                  <a:pt x="1093874" y="67056"/>
                  <a:pt x="1112162" y="54864"/>
                </a:cubicBezTo>
                <a:cubicBezTo>
                  <a:pt x="1178996" y="10308"/>
                  <a:pt x="1094960" y="64694"/>
                  <a:pt x="1176170" y="18288"/>
                </a:cubicBezTo>
                <a:cubicBezTo>
                  <a:pt x="1185712" y="12836"/>
                  <a:pt x="1194458" y="6096"/>
                  <a:pt x="1203602" y="0"/>
                </a:cubicBezTo>
                <a:lnTo>
                  <a:pt x="1679090" y="9144"/>
                </a:lnTo>
                <a:cubicBezTo>
                  <a:pt x="1705712" y="10046"/>
                  <a:pt x="1751243" y="18903"/>
                  <a:pt x="1779674" y="27432"/>
                </a:cubicBezTo>
                <a:cubicBezTo>
                  <a:pt x="1798138" y="32971"/>
                  <a:pt x="1815836" y="41045"/>
                  <a:pt x="1834538" y="45720"/>
                </a:cubicBezTo>
                <a:cubicBezTo>
                  <a:pt x="1846730" y="48768"/>
                  <a:pt x="1859347" y="50451"/>
                  <a:pt x="1871114" y="54864"/>
                </a:cubicBezTo>
                <a:cubicBezTo>
                  <a:pt x="1883877" y="59650"/>
                  <a:pt x="1894758" y="68841"/>
                  <a:pt x="1907690" y="73152"/>
                </a:cubicBezTo>
                <a:cubicBezTo>
                  <a:pt x="1931535" y="81100"/>
                  <a:pt x="1956458" y="85344"/>
                  <a:pt x="1980842" y="91440"/>
                </a:cubicBezTo>
                <a:cubicBezTo>
                  <a:pt x="2040749" y="151347"/>
                  <a:pt x="1972636" y="89018"/>
                  <a:pt x="2044850" y="137160"/>
                </a:cubicBezTo>
                <a:cubicBezTo>
                  <a:pt x="2070211" y="154067"/>
                  <a:pt x="2092641" y="175117"/>
                  <a:pt x="2118002" y="192024"/>
                </a:cubicBezTo>
                <a:lnTo>
                  <a:pt x="2172866" y="228600"/>
                </a:lnTo>
                <a:cubicBezTo>
                  <a:pt x="2182010" y="234696"/>
                  <a:pt x="2192527" y="239117"/>
                  <a:pt x="2200298" y="246888"/>
                </a:cubicBezTo>
                <a:cubicBezTo>
                  <a:pt x="2209442" y="256032"/>
                  <a:pt x="2219314" y="264502"/>
                  <a:pt x="2227730" y="274320"/>
                </a:cubicBezTo>
                <a:cubicBezTo>
                  <a:pt x="2237648" y="285891"/>
                  <a:pt x="2246304" y="298495"/>
                  <a:pt x="2255162" y="310896"/>
                </a:cubicBezTo>
                <a:cubicBezTo>
                  <a:pt x="2261550" y="319839"/>
                  <a:pt x="2266415" y="329885"/>
                  <a:pt x="2273450" y="338328"/>
                </a:cubicBezTo>
                <a:cubicBezTo>
                  <a:pt x="2281729" y="348262"/>
                  <a:pt x="2291738" y="356616"/>
                  <a:pt x="2300882" y="365760"/>
                </a:cubicBezTo>
                <a:cubicBezTo>
                  <a:pt x="2303930" y="377952"/>
                  <a:pt x="2305076" y="390785"/>
                  <a:pt x="2310026" y="402336"/>
                </a:cubicBezTo>
                <a:cubicBezTo>
                  <a:pt x="2314355" y="412437"/>
                  <a:pt x="2322862" y="420226"/>
                  <a:pt x="2328314" y="429768"/>
                </a:cubicBezTo>
                <a:cubicBezTo>
                  <a:pt x="2335077" y="441603"/>
                  <a:pt x="2339982" y="454428"/>
                  <a:pt x="2346602" y="466344"/>
                </a:cubicBezTo>
                <a:cubicBezTo>
                  <a:pt x="2355233" y="481880"/>
                  <a:pt x="2366086" y="496168"/>
                  <a:pt x="2374034" y="512064"/>
                </a:cubicBezTo>
                <a:cubicBezTo>
                  <a:pt x="2448269" y="660533"/>
                  <a:pt x="2349080" y="472125"/>
                  <a:pt x="2401466" y="594360"/>
                </a:cubicBezTo>
                <a:cubicBezTo>
                  <a:pt x="2405795" y="604461"/>
                  <a:pt x="2415291" y="611749"/>
                  <a:pt x="2419754" y="621792"/>
                </a:cubicBezTo>
                <a:cubicBezTo>
                  <a:pt x="2427583" y="639408"/>
                  <a:pt x="2429421" y="659414"/>
                  <a:pt x="2438042" y="676656"/>
                </a:cubicBezTo>
                <a:cubicBezTo>
                  <a:pt x="2498696" y="797963"/>
                  <a:pt x="2425110" y="646482"/>
                  <a:pt x="2465474" y="740664"/>
                </a:cubicBezTo>
                <a:cubicBezTo>
                  <a:pt x="2470844" y="753193"/>
                  <a:pt x="2477666" y="765048"/>
                  <a:pt x="2483762" y="777240"/>
                </a:cubicBezTo>
                <a:cubicBezTo>
                  <a:pt x="2490047" y="808667"/>
                  <a:pt x="2493441" y="829405"/>
                  <a:pt x="2502050" y="859536"/>
                </a:cubicBezTo>
                <a:cubicBezTo>
                  <a:pt x="2504698" y="868804"/>
                  <a:pt x="2508546" y="877700"/>
                  <a:pt x="2511194" y="886968"/>
                </a:cubicBezTo>
                <a:cubicBezTo>
                  <a:pt x="2514646" y="899052"/>
                  <a:pt x="2516886" y="911460"/>
                  <a:pt x="2520338" y="923544"/>
                </a:cubicBezTo>
                <a:cubicBezTo>
                  <a:pt x="2534521" y="973184"/>
                  <a:pt x="2534731" y="945892"/>
                  <a:pt x="2547770" y="1024128"/>
                </a:cubicBezTo>
                <a:cubicBezTo>
                  <a:pt x="2550930" y="1043091"/>
                  <a:pt x="2557874" y="1093743"/>
                  <a:pt x="2566058" y="1115568"/>
                </a:cubicBezTo>
                <a:cubicBezTo>
                  <a:pt x="2570844" y="1128331"/>
                  <a:pt x="2578250" y="1139952"/>
                  <a:pt x="2584346" y="1152144"/>
                </a:cubicBezTo>
                <a:cubicBezTo>
                  <a:pt x="2587394" y="1176528"/>
                  <a:pt x="2589094" y="1201119"/>
                  <a:pt x="2593490" y="1225296"/>
                </a:cubicBezTo>
                <a:cubicBezTo>
                  <a:pt x="2595214" y="1234779"/>
                  <a:pt x="2600744" y="1243277"/>
                  <a:pt x="2602634" y="1252728"/>
                </a:cubicBezTo>
                <a:cubicBezTo>
                  <a:pt x="2610355" y="1291335"/>
                  <a:pt x="2612355" y="1354466"/>
                  <a:pt x="2630066" y="1389888"/>
                </a:cubicBezTo>
                <a:cubicBezTo>
                  <a:pt x="2642258" y="1414272"/>
                  <a:pt x="2660030" y="1436592"/>
                  <a:pt x="2666642" y="1463040"/>
                </a:cubicBezTo>
                <a:cubicBezTo>
                  <a:pt x="2669690" y="1475232"/>
                  <a:pt x="2673538" y="1487251"/>
                  <a:pt x="2675786" y="1499616"/>
                </a:cubicBezTo>
                <a:cubicBezTo>
                  <a:pt x="2679641" y="1520821"/>
                  <a:pt x="2680084" y="1542623"/>
                  <a:pt x="2684930" y="1563624"/>
                </a:cubicBezTo>
                <a:cubicBezTo>
                  <a:pt x="2689265" y="1582408"/>
                  <a:pt x="2698543" y="1599786"/>
                  <a:pt x="2703218" y="1618488"/>
                </a:cubicBezTo>
                <a:cubicBezTo>
                  <a:pt x="2724812" y="1704864"/>
                  <a:pt x="2710266" y="1669159"/>
                  <a:pt x="2739794" y="1728216"/>
                </a:cubicBezTo>
                <a:cubicBezTo>
                  <a:pt x="2760755" y="1833022"/>
                  <a:pt x="2744181" y="1791854"/>
                  <a:pt x="2776370" y="1856232"/>
                </a:cubicBezTo>
                <a:cubicBezTo>
                  <a:pt x="2779418" y="1889760"/>
                  <a:pt x="2780753" y="1923488"/>
                  <a:pt x="2785514" y="1956816"/>
                </a:cubicBezTo>
                <a:cubicBezTo>
                  <a:pt x="2786877" y="1966358"/>
                  <a:pt x="2792320" y="1974897"/>
                  <a:pt x="2794658" y="1984248"/>
                </a:cubicBezTo>
                <a:cubicBezTo>
                  <a:pt x="2798427" y="1999326"/>
                  <a:pt x="2800754" y="2014728"/>
                  <a:pt x="2803802" y="2029968"/>
                </a:cubicBezTo>
                <a:cubicBezTo>
                  <a:pt x="2803087" y="2099357"/>
                  <a:pt x="2926491" y="2690800"/>
                  <a:pt x="2776370" y="2953512"/>
                </a:cubicBezTo>
                <a:cubicBezTo>
                  <a:pt x="2770918" y="2963054"/>
                  <a:pt x="2762997" y="2971114"/>
                  <a:pt x="2758082" y="2980944"/>
                </a:cubicBezTo>
                <a:cubicBezTo>
                  <a:pt x="2740288" y="3016532"/>
                  <a:pt x="2757373" y="3003935"/>
                  <a:pt x="2739794" y="3044952"/>
                </a:cubicBezTo>
                <a:cubicBezTo>
                  <a:pt x="2735465" y="3055053"/>
                  <a:pt x="2726421" y="3062554"/>
                  <a:pt x="2721506" y="3072384"/>
                </a:cubicBezTo>
                <a:cubicBezTo>
                  <a:pt x="2717195" y="3081005"/>
                  <a:pt x="2715010" y="3090548"/>
                  <a:pt x="2712362" y="3099816"/>
                </a:cubicBezTo>
                <a:cubicBezTo>
                  <a:pt x="2708910" y="3111900"/>
                  <a:pt x="2709453" y="3125481"/>
                  <a:pt x="2703218" y="3136392"/>
                </a:cubicBezTo>
                <a:cubicBezTo>
                  <a:pt x="2696802" y="3147620"/>
                  <a:pt x="2684930" y="3154680"/>
                  <a:pt x="2675786" y="3163824"/>
                </a:cubicBezTo>
                <a:cubicBezTo>
                  <a:pt x="2669690" y="3179064"/>
                  <a:pt x="2664164" y="3194545"/>
                  <a:pt x="2657498" y="3209544"/>
                </a:cubicBezTo>
                <a:cubicBezTo>
                  <a:pt x="2651962" y="3222000"/>
                  <a:pt x="2644580" y="3233591"/>
                  <a:pt x="2639210" y="3246120"/>
                </a:cubicBezTo>
                <a:cubicBezTo>
                  <a:pt x="2635413" y="3254979"/>
                  <a:pt x="2634848" y="3265183"/>
                  <a:pt x="2630066" y="3273552"/>
                </a:cubicBezTo>
                <a:cubicBezTo>
                  <a:pt x="2622505" y="3286784"/>
                  <a:pt x="2610035" y="3296806"/>
                  <a:pt x="2602634" y="3310128"/>
                </a:cubicBezTo>
                <a:cubicBezTo>
                  <a:pt x="2594663" y="3324476"/>
                  <a:pt x="2591012" y="3340849"/>
                  <a:pt x="2584346" y="3355848"/>
                </a:cubicBezTo>
                <a:cubicBezTo>
                  <a:pt x="2578810" y="3368304"/>
                  <a:pt x="2571120" y="3379768"/>
                  <a:pt x="2566058" y="3392424"/>
                </a:cubicBezTo>
                <a:cubicBezTo>
                  <a:pt x="2558899" y="3410322"/>
                  <a:pt x="2556391" y="3430046"/>
                  <a:pt x="2547770" y="3447288"/>
                </a:cubicBezTo>
                <a:cubicBezTo>
                  <a:pt x="2512871" y="3517086"/>
                  <a:pt x="2545092" y="3448334"/>
                  <a:pt x="2511194" y="3538728"/>
                </a:cubicBezTo>
                <a:cubicBezTo>
                  <a:pt x="2499667" y="3569466"/>
                  <a:pt x="2482580" y="3598320"/>
                  <a:pt x="2474618" y="3630168"/>
                </a:cubicBezTo>
                <a:cubicBezTo>
                  <a:pt x="2471570" y="3642360"/>
                  <a:pt x="2470424" y="3655193"/>
                  <a:pt x="2465474" y="3666744"/>
                </a:cubicBezTo>
                <a:cubicBezTo>
                  <a:pt x="2459047" y="3681741"/>
                  <a:pt x="2425609" y="3720213"/>
                  <a:pt x="2419754" y="3730752"/>
                </a:cubicBezTo>
                <a:cubicBezTo>
                  <a:pt x="2411783" y="3745100"/>
                  <a:pt x="2408807" y="3761791"/>
                  <a:pt x="2401466" y="3776472"/>
                </a:cubicBezTo>
                <a:cubicBezTo>
                  <a:pt x="2396551" y="3786302"/>
                  <a:pt x="2388093" y="3794074"/>
                  <a:pt x="2383178" y="3803904"/>
                </a:cubicBezTo>
                <a:cubicBezTo>
                  <a:pt x="2378867" y="3812525"/>
                  <a:pt x="2380204" y="3823931"/>
                  <a:pt x="2374034" y="3831336"/>
                </a:cubicBezTo>
                <a:cubicBezTo>
                  <a:pt x="2364278" y="3843044"/>
                  <a:pt x="2348735" y="3848516"/>
                  <a:pt x="2337458" y="3858768"/>
                </a:cubicBezTo>
                <a:cubicBezTo>
                  <a:pt x="2255452" y="3933319"/>
                  <a:pt x="2305647" y="3912044"/>
                  <a:pt x="2246018" y="3931920"/>
                </a:cubicBezTo>
                <a:cubicBezTo>
                  <a:pt x="2233826" y="3944112"/>
                  <a:pt x="2223052" y="3957910"/>
                  <a:pt x="2209442" y="3968496"/>
                </a:cubicBezTo>
                <a:cubicBezTo>
                  <a:pt x="2177811" y="3993098"/>
                  <a:pt x="2159848" y="3995529"/>
                  <a:pt x="2127146" y="4014216"/>
                </a:cubicBezTo>
                <a:cubicBezTo>
                  <a:pt x="2117604" y="4019668"/>
                  <a:pt x="2108657" y="4026116"/>
                  <a:pt x="2099714" y="4032504"/>
                </a:cubicBezTo>
                <a:cubicBezTo>
                  <a:pt x="2087313" y="4041362"/>
                  <a:pt x="2076370" y="4052375"/>
                  <a:pt x="2063138" y="4059936"/>
                </a:cubicBezTo>
                <a:cubicBezTo>
                  <a:pt x="2054769" y="4064718"/>
                  <a:pt x="2044850" y="4066032"/>
                  <a:pt x="2035706" y="4069080"/>
                </a:cubicBezTo>
                <a:lnTo>
                  <a:pt x="1935122" y="4142232"/>
                </a:lnTo>
                <a:cubicBezTo>
                  <a:pt x="1922832" y="4151244"/>
                  <a:pt x="1912177" y="4162848"/>
                  <a:pt x="1898546" y="4169664"/>
                </a:cubicBezTo>
                <a:cubicBezTo>
                  <a:pt x="1886354" y="4175760"/>
                  <a:pt x="1873062" y="4180029"/>
                  <a:pt x="1861970" y="4187952"/>
                </a:cubicBezTo>
                <a:cubicBezTo>
                  <a:pt x="1851447" y="4195468"/>
                  <a:pt x="1845061" y="4207868"/>
                  <a:pt x="1834538" y="4215384"/>
                </a:cubicBezTo>
                <a:cubicBezTo>
                  <a:pt x="1790140" y="4247097"/>
                  <a:pt x="1810328" y="4222917"/>
                  <a:pt x="1770530" y="4242816"/>
                </a:cubicBezTo>
                <a:cubicBezTo>
                  <a:pt x="1760700" y="4247731"/>
                  <a:pt x="1752242" y="4255008"/>
                  <a:pt x="1743098" y="4261104"/>
                </a:cubicBezTo>
                <a:cubicBezTo>
                  <a:pt x="1636418" y="4258056"/>
                  <a:pt x="1529634" y="4257569"/>
                  <a:pt x="1423058" y="4251960"/>
                </a:cubicBezTo>
                <a:cubicBezTo>
                  <a:pt x="1404082" y="4250961"/>
                  <a:pt x="1374000" y="4229511"/>
                  <a:pt x="1359050" y="4224528"/>
                </a:cubicBezTo>
                <a:cubicBezTo>
                  <a:pt x="1335205" y="4216580"/>
                  <a:pt x="1310282" y="4212336"/>
                  <a:pt x="1285898" y="4206240"/>
                </a:cubicBezTo>
                <a:lnTo>
                  <a:pt x="1249322" y="4197096"/>
                </a:lnTo>
                <a:cubicBezTo>
                  <a:pt x="1110657" y="4104653"/>
                  <a:pt x="1252974" y="4204711"/>
                  <a:pt x="1167026" y="4133088"/>
                </a:cubicBezTo>
                <a:cubicBezTo>
                  <a:pt x="1158583" y="4126053"/>
                  <a:pt x="1148482" y="4121264"/>
                  <a:pt x="1139594" y="4114800"/>
                </a:cubicBezTo>
                <a:cubicBezTo>
                  <a:pt x="1114944" y="4096873"/>
                  <a:pt x="1090826" y="4078224"/>
                  <a:pt x="1066442" y="4059936"/>
                </a:cubicBezTo>
                <a:lnTo>
                  <a:pt x="1029866" y="4032504"/>
                </a:lnTo>
                <a:cubicBezTo>
                  <a:pt x="1017674" y="4023360"/>
                  <a:pt x="1007748" y="4009891"/>
                  <a:pt x="993290" y="4005072"/>
                </a:cubicBezTo>
                <a:cubicBezTo>
                  <a:pt x="984146" y="4002024"/>
                  <a:pt x="974284" y="4000609"/>
                  <a:pt x="965858" y="3995928"/>
                </a:cubicBezTo>
                <a:cubicBezTo>
                  <a:pt x="946645" y="3985254"/>
                  <a:pt x="929282" y="3971544"/>
                  <a:pt x="910994" y="3959352"/>
                </a:cubicBezTo>
                <a:cubicBezTo>
                  <a:pt x="901850" y="3953256"/>
                  <a:pt x="892354" y="3947658"/>
                  <a:pt x="883562" y="3941064"/>
                </a:cubicBezTo>
                <a:cubicBezTo>
                  <a:pt x="871370" y="3931920"/>
                  <a:pt x="859666" y="3922086"/>
                  <a:pt x="846986" y="3913632"/>
                </a:cubicBezTo>
                <a:cubicBezTo>
                  <a:pt x="832198" y="3903773"/>
                  <a:pt x="816506" y="3895344"/>
                  <a:pt x="801266" y="3886200"/>
                </a:cubicBezTo>
                <a:cubicBezTo>
                  <a:pt x="756710" y="3819366"/>
                  <a:pt x="811096" y="3903402"/>
                  <a:pt x="764690" y="3822192"/>
                </a:cubicBezTo>
                <a:cubicBezTo>
                  <a:pt x="738452" y="3776276"/>
                  <a:pt x="751799" y="3813449"/>
                  <a:pt x="728114" y="3758184"/>
                </a:cubicBezTo>
                <a:cubicBezTo>
                  <a:pt x="724317" y="3749325"/>
                  <a:pt x="722354" y="3739777"/>
                  <a:pt x="718970" y="3730752"/>
                </a:cubicBezTo>
                <a:cubicBezTo>
                  <a:pt x="713207" y="3715383"/>
                  <a:pt x="705873" y="3700604"/>
                  <a:pt x="700682" y="3685032"/>
                </a:cubicBezTo>
                <a:cubicBezTo>
                  <a:pt x="696708" y="3673110"/>
                  <a:pt x="695951" y="3660223"/>
                  <a:pt x="691538" y="3648456"/>
                </a:cubicBezTo>
                <a:cubicBezTo>
                  <a:pt x="686752" y="3635693"/>
                  <a:pt x="678312" y="3624536"/>
                  <a:pt x="673250" y="3611880"/>
                </a:cubicBezTo>
                <a:cubicBezTo>
                  <a:pt x="666091" y="3593982"/>
                  <a:pt x="661550" y="3575133"/>
                  <a:pt x="654962" y="3557016"/>
                </a:cubicBezTo>
                <a:cubicBezTo>
                  <a:pt x="649353" y="3541590"/>
                  <a:pt x="642770" y="3526536"/>
                  <a:pt x="636674" y="3511296"/>
                </a:cubicBezTo>
                <a:cubicBezTo>
                  <a:pt x="640120" y="3445813"/>
                  <a:pt x="621391" y="3360785"/>
                  <a:pt x="664106" y="3300984"/>
                </a:cubicBezTo>
                <a:cubicBezTo>
                  <a:pt x="671622" y="3290461"/>
                  <a:pt x="682394" y="3282696"/>
                  <a:pt x="691538" y="3273552"/>
                </a:cubicBezTo>
                <a:cubicBezTo>
                  <a:pt x="694586" y="3264408"/>
                  <a:pt x="698146" y="3255419"/>
                  <a:pt x="700682" y="3246120"/>
                </a:cubicBezTo>
                <a:cubicBezTo>
                  <a:pt x="731621" y="3132679"/>
                  <a:pt x="707067" y="3208677"/>
                  <a:pt x="728114" y="3145536"/>
                </a:cubicBezTo>
                <a:cubicBezTo>
                  <a:pt x="722018" y="3090672"/>
                  <a:pt x="723214" y="3034497"/>
                  <a:pt x="709826" y="2980944"/>
                </a:cubicBezTo>
                <a:cubicBezTo>
                  <a:pt x="704495" y="2959621"/>
                  <a:pt x="683080" y="2945739"/>
                  <a:pt x="673250" y="2926080"/>
                </a:cubicBezTo>
                <a:cubicBezTo>
                  <a:pt x="662070" y="2903721"/>
                  <a:pt x="652830" y="2881459"/>
                  <a:pt x="636674" y="2862072"/>
                </a:cubicBezTo>
                <a:cubicBezTo>
                  <a:pt x="628395" y="2852138"/>
                  <a:pt x="616758" y="2845163"/>
                  <a:pt x="609242" y="2834640"/>
                </a:cubicBezTo>
                <a:cubicBezTo>
                  <a:pt x="601319" y="2823548"/>
                  <a:pt x="597574" y="2809980"/>
                  <a:pt x="590954" y="2798064"/>
                </a:cubicBezTo>
                <a:cubicBezTo>
                  <a:pt x="582323" y="2782528"/>
                  <a:pt x="573381" y="2767132"/>
                  <a:pt x="563522" y="2752344"/>
                </a:cubicBezTo>
                <a:cubicBezTo>
                  <a:pt x="543896" y="2722905"/>
                  <a:pt x="534160" y="2716962"/>
                  <a:pt x="517802" y="2688336"/>
                </a:cubicBezTo>
                <a:cubicBezTo>
                  <a:pt x="511039" y="2676501"/>
                  <a:pt x="504884" y="2664289"/>
                  <a:pt x="499514" y="2651760"/>
                </a:cubicBezTo>
                <a:cubicBezTo>
                  <a:pt x="495717" y="2642901"/>
                  <a:pt x="495717" y="2632348"/>
                  <a:pt x="490370" y="2624328"/>
                </a:cubicBezTo>
                <a:cubicBezTo>
                  <a:pt x="483197" y="2613568"/>
                  <a:pt x="472082" y="2606040"/>
                  <a:pt x="462938" y="2596896"/>
                </a:cubicBezTo>
                <a:cubicBezTo>
                  <a:pt x="443907" y="2520774"/>
                  <a:pt x="467080" y="2596036"/>
                  <a:pt x="435506" y="2532888"/>
                </a:cubicBezTo>
                <a:cubicBezTo>
                  <a:pt x="428165" y="2518207"/>
                  <a:pt x="424559" y="2501849"/>
                  <a:pt x="417218" y="2487168"/>
                </a:cubicBezTo>
                <a:cubicBezTo>
                  <a:pt x="412303" y="2477338"/>
                  <a:pt x="403845" y="2469566"/>
                  <a:pt x="398930" y="2459736"/>
                </a:cubicBezTo>
                <a:cubicBezTo>
                  <a:pt x="394619" y="2451115"/>
                  <a:pt x="394568" y="2440673"/>
                  <a:pt x="389786" y="2432304"/>
                </a:cubicBezTo>
                <a:cubicBezTo>
                  <a:pt x="382225" y="2419072"/>
                  <a:pt x="370431" y="2408651"/>
                  <a:pt x="362354" y="2395728"/>
                </a:cubicBezTo>
                <a:cubicBezTo>
                  <a:pt x="355130" y="2384169"/>
                  <a:pt x="350829" y="2370987"/>
                  <a:pt x="344066" y="2359152"/>
                </a:cubicBezTo>
                <a:cubicBezTo>
                  <a:pt x="338614" y="2349610"/>
                  <a:pt x="331230" y="2341262"/>
                  <a:pt x="325778" y="2331720"/>
                </a:cubicBezTo>
                <a:cubicBezTo>
                  <a:pt x="319015" y="2319885"/>
                  <a:pt x="315051" y="2306486"/>
                  <a:pt x="307490" y="2295144"/>
                </a:cubicBezTo>
                <a:cubicBezTo>
                  <a:pt x="290583" y="2269783"/>
                  <a:pt x="269533" y="2247353"/>
                  <a:pt x="252626" y="2221992"/>
                </a:cubicBezTo>
                <a:cubicBezTo>
                  <a:pt x="246530" y="2212848"/>
                  <a:pt x="241039" y="2203271"/>
                  <a:pt x="234338" y="2194560"/>
                </a:cubicBezTo>
                <a:cubicBezTo>
                  <a:pt x="210539" y="2163621"/>
                  <a:pt x="178642" y="2138033"/>
                  <a:pt x="161186" y="2103120"/>
                </a:cubicBezTo>
                <a:cubicBezTo>
                  <a:pt x="155090" y="2090928"/>
                  <a:pt x="148268" y="2079073"/>
                  <a:pt x="142898" y="2066544"/>
                </a:cubicBezTo>
                <a:cubicBezTo>
                  <a:pt x="139101" y="2057685"/>
                  <a:pt x="138065" y="2047733"/>
                  <a:pt x="133754" y="2039112"/>
                </a:cubicBezTo>
                <a:cubicBezTo>
                  <a:pt x="128839" y="2029282"/>
                  <a:pt x="121562" y="2020824"/>
                  <a:pt x="115466" y="2011680"/>
                </a:cubicBezTo>
                <a:cubicBezTo>
                  <a:pt x="112418" y="1999488"/>
                  <a:pt x="110735" y="1986871"/>
                  <a:pt x="106322" y="1975104"/>
                </a:cubicBezTo>
                <a:cubicBezTo>
                  <a:pt x="101536" y="1962341"/>
                  <a:pt x="92345" y="1951460"/>
                  <a:pt x="88034" y="1938528"/>
                </a:cubicBezTo>
                <a:cubicBezTo>
                  <a:pt x="83119" y="1923784"/>
                  <a:pt x="82659" y="1907886"/>
                  <a:pt x="78890" y="1892808"/>
                </a:cubicBezTo>
                <a:cubicBezTo>
                  <a:pt x="70312" y="1858497"/>
                  <a:pt x="67160" y="1865437"/>
                  <a:pt x="51458" y="1828800"/>
                </a:cubicBezTo>
                <a:cubicBezTo>
                  <a:pt x="38249" y="1797979"/>
                  <a:pt x="44770" y="1799593"/>
                  <a:pt x="33170" y="1764792"/>
                </a:cubicBezTo>
                <a:cubicBezTo>
                  <a:pt x="27979" y="1749220"/>
                  <a:pt x="20978" y="1734312"/>
                  <a:pt x="14882" y="1719072"/>
                </a:cubicBezTo>
                <a:cubicBezTo>
                  <a:pt x="2791" y="1586076"/>
                  <a:pt x="0" y="1608454"/>
                  <a:pt x="14882" y="1444752"/>
                </a:cubicBezTo>
                <a:cubicBezTo>
                  <a:pt x="15755" y="1435153"/>
                  <a:pt x="21490" y="1426619"/>
                  <a:pt x="24026" y="1417320"/>
                </a:cubicBezTo>
                <a:cubicBezTo>
                  <a:pt x="62191" y="1277380"/>
                  <a:pt x="20846" y="1389622"/>
                  <a:pt x="60602" y="1316736"/>
                </a:cubicBezTo>
                <a:cubicBezTo>
                  <a:pt x="95591" y="1252589"/>
                  <a:pt x="89368" y="1250727"/>
                  <a:pt x="124610" y="1197864"/>
                </a:cubicBezTo>
                <a:cubicBezTo>
                  <a:pt x="147547" y="1163458"/>
                  <a:pt x="169090" y="1145479"/>
                  <a:pt x="188618" y="1106424"/>
                </a:cubicBezTo>
                <a:cubicBezTo>
                  <a:pt x="194714" y="1094232"/>
                  <a:pt x="199893" y="1081537"/>
                  <a:pt x="206906" y="1069848"/>
                </a:cubicBezTo>
                <a:cubicBezTo>
                  <a:pt x="218214" y="1051001"/>
                  <a:pt x="233652" y="1034643"/>
                  <a:pt x="243482" y="1014984"/>
                </a:cubicBezTo>
                <a:cubicBezTo>
                  <a:pt x="311054" y="879841"/>
                  <a:pt x="206111" y="1084275"/>
                  <a:pt x="289202" y="941832"/>
                </a:cubicBezTo>
                <a:cubicBezTo>
                  <a:pt x="342008" y="851307"/>
                  <a:pt x="298533" y="886843"/>
                  <a:pt x="353210" y="850392"/>
                </a:cubicBezTo>
                <a:cubicBezTo>
                  <a:pt x="359306" y="841248"/>
                  <a:pt x="363727" y="830731"/>
                  <a:pt x="371498" y="822960"/>
                </a:cubicBezTo>
                <a:cubicBezTo>
                  <a:pt x="386350" y="808108"/>
                  <a:pt x="418772" y="795946"/>
                  <a:pt x="435506" y="786384"/>
                </a:cubicBezTo>
                <a:cubicBezTo>
                  <a:pt x="445048" y="780932"/>
                  <a:pt x="453794" y="774192"/>
                  <a:pt x="462938" y="768096"/>
                </a:cubicBezTo>
                <a:cubicBezTo>
                  <a:pt x="469034" y="749808"/>
                  <a:pt x="467595" y="726863"/>
                  <a:pt x="481226" y="713232"/>
                </a:cubicBezTo>
                <a:cubicBezTo>
                  <a:pt x="490370" y="704088"/>
                  <a:pt x="500719" y="696008"/>
                  <a:pt x="508658" y="685800"/>
                </a:cubicBezTo>
                <a:cubicBezTo>
                  <a:pt x="522152" y="668450"/>
                  <a:pt x="533042" y="649224"/>
                  <a:pt x="545234" y="630936"/>
                </a:cubicBezTo>
                <a:lnTo>
                  <a:pt x="563522" y="603504"/>
                </a:lnTo>
                <a:cubicBezTo>
                  <a:pt x="592503" y="560032"/>
                  <a:pt x="578335" y="586498"/>
                  <a:pt x="600098" y="521208"/>
                </a:cubicBezTo>
                <a:lnTo>
                  <a:pt x="609242" y="493776"/>
                </a:lnTo>
                <a:cubicBezTo>
                  <a:pt x="612290" y="463296"/>
                  <a:pt x="613728" y="432612"/>
                  <a:pt x="618386" y="402336"/>
                </a:cubicBezTo>
                <a:cubicBezTo>
                  <a:pt x="619852" y="392809"/>
                  <a:pt x="622183" y="382924"/>
                  <a:pt x="627530" y="374904"/>
                </a:cubicBezTo>
                <a:cubicBezTo>
                  <a:pt x="634703" y="364144"/>
                  <a:pt x="645028" y="355751"/>
                  <a:pt x="654962" y="347472"/>
                </a:cubicBezTo>
                <a:cubicBezTo>
                  <a:pt x="663405" y="340437"/>
                  <a:pt x="672564" y="334099"/>
                  <a:pt x="682394" y="329184"/>
                </a:cubicBezTo>
                <a:cubicBezTo>
                  <a:pt x="691015" y="324873"/>
                  <a:pt x="700682" y="323088"/>
                  <a:pt x="709826" y="320040"/>
                </a:cubicBezTo>
                <a:cubicBezTo>
                  <a:pt x="715922" y="310896"/>
                  <a:pt x="718795" y="298433"/>
                  <a:pt x="728114" y="292608"/>
                </a:cubicBezTo>
                <a:cubicBezTo>
                  <a:pt x="774567" y="263575"/>
                  <a:pt x="813352" y="279337"/>
                  <a:pt x="865274" y="265176"/>
                </a:cubicBezTo>
                <a:cubicBezTo>
                  <a:pt x="873591" y="262908"/>
                  <a:pt x="877466" y="252984"/>
                  <a:pt x="883562" y="246888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480" y="1364712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6578" y="143615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3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670" y="279347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286491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>
            <a:endCxn id="10" idx="1"/>
          </p:cNvCxnSpPr>
          <p:nvPr/>
        </p:nvCxnSpPr>
        <p:spPr>
          <a:xfrm>
            <a:off x="2428860" y="3071810"/>
            <a:ext cx="4071966" cy="23933"/>
          </a:xfrm>
          <a:prstGeom prst="straightConnector1">
            <a:avLst/>
          </a:prstGeom>
          <a:ln w="15875">
            <a:solidFill>
              <a:schemeClr val="bg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000496" y="2500306"/>
          <a:ext cx="1200353" cy="41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583920" imgH="203040" progId="Equation.3">
                  <p:embed/>
                </p:oleObj>
              </mc:Choice>
              <mc:Fallback>
                <p:oleObj name="Формула" r:id="rId3" imgW="58392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496" y="2500306"/>
                        <a:ext cx="1200353" cy="4175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hlinkClick r:id="rId5" action="ppaction://hlinksldjump"/>
          </p:cNvPr>
          <p:cNvSpPr txBox="1"/>
          <p:nvPr/>
        </p:nvSpPr>
        <p:spPr>
          <a:xfrm>
            <a:off x="214282" y="5715016"/>
            <a:ext cx="41608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D(f) – 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определения функции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>
            <a:hlinkClick r:id="rId6" action="ppaction://hlinksldjump"/>
          </p:cNvPr>
          <p:cNvSpPr txBox="1"/>
          <p:nvPr/>
        </p:nvSpPr>
        <p:spPr>
          <a:xfrm>
            <a:off x="5095070" y="5715016"/>
            <a:ext cx="37632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(f) – 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область значений функции</a:t>
            </a:r>
            <a:endParaRPr lang="ru-RU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лево 12">
            <a:hlinkClick r:id="rId7" action="ppaction://hlinksldjump"/>
          </p:cNvPr>
          <p:cNvSpPr/>
          <p:nvPr/>
        </p:nvSpPr>
        <p:spPr>
          <a:xfrm>
            <a:off x="142844" y="6286520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10" grpId="0"/>
      <p:bldP spid="20" grpId="0"/>
      <p:bldP spid="21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Найдите область определения функции, изображенной на рисунке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1357290" y="3499644"/>
            <a:ext cx="400052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 flipV="1">
            <a:off x="1428728" y="3856040"/>
            <a:ext cx="6143668" cy="952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643834" y="37131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378460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4744" y="39274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31416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86380" y="39274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392747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1670" y="392747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214546" y="2070090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олилиния 15"/>
          <p:cNvSpPr/>
          <p:nvPr/>
        </p:nvSpPr>
        <p:spPr>
          <a:xfrm>
            <a:off x="2285984" y="2141529"/>
            <a:ext cx="2428892" cy="2643205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 flipV="1">
            <a:off x="4572000" y="2998784"/>
            <a:ext cx="1857388" cy="1643074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6286512" y="2998784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214810" y="5572140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[-2;6]</a:t>
            </a:r>
            <a:endParaRPr lang="ru-RU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285984" y="3857628"/>
            <a:ext cx="4071966" cy="1588"/>
          </a:xfrm>
          <a:prstGeom prst="line">
            <a:avLst/>
          </a:prstGeom>
          <a:ln w="317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лево 20">
            <a:hlinkClick r:id="rId2" action="ppaction://hlinksldjump"/>
          </p:cNvPr>
          <p:cNvSpPr/>
          <p:nvPr/>
        </p:nvSpPr>
        <p:spPr>
          <a:xfrm>
            <a:off x="214282" y="600076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857488" y="128506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86512" y="2285992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4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8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3.33333E-6 0.2493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0.00104 0.1143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 animBg="1"/>
      <p:bldP spid="15" grpId="1" animBg="1"/>
      <p:bldP spid="16" grpId="0" animBg="1"/>
      <p:bldP spid="17" grpId="0" animBg="1"/>
      <p:bldP spid="18" grpId="0" animBg="1"/>
      <p:bldP spid="18" grpId="1" animBg="1"/>
      <p:bldP spid="19" grpId="0"/>
      <p:bldP spid="21" grpId="0" animBg="1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Найдите область значений функции, изображенной на рисунке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1392612" y="3534966"/>
            <a:ext cx="3787008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 flipV="1">
            <a:off x="1357290" y="3784602"/>
            <a:ext cx="6143668" cy="952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572396" y="364172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0364" y="371316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3306" y="38560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8992" y="30702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14942" y="3856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5074" y="3856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8992" y="192721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2214546" y="2070091"/>
            <a:ext cx="2428892" cy="2643205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 flipV="1">
            <a:off x="4500562" y="2927346"/>
            <a:ext cx="1857388" cy="1643074"/>
          </a:xfrm>
          <a:custGeom>
            <a:avLst/>
            <a:gdLst>
              <a:gd name="connsiteX0" fmla="*/ 0 w 2601036"/>
              <a:gd name="connsiteY0" fmla="*/ 0 h 2895599"/>
              <a:gd name="connsiteX1" fmla="*/ 2231409 w 2601036"/>
              <a:gd name="connsiteY1" fmla="*/ 2483892 h 2895599"/>
              <a:gd name="connsiteX2" fmla="*/ 2217761 w 2601036"/>
              <a:gd name="connsiteY2" fmla="*/ 2470244 h 289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01036" h="2895599">
                <a:moveTo>
                  <a:pt x="0" y="0"/>
                </a:moveTo>
                <a:lnTo>
                  <a:pt x="2231409" y="2483892"/>
                </a:lnTo>
                <a:cubicBezTo>
                  <a:pt x="2601036" y="2895599"/>
                  <a:pt x="2409398" y="2682921"/>
                  <a:pt x="2217761" y="2470244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4714876" y="5857892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[-2;</a:t>
            </a:r>
            <a:r>
              <a:rPr lang="ru-RU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трелка влево 20">
            <a:hlinkClick r:id="rId2" action="ppaction://hlinksldjump"/>
          </p:cNvPr>
          <p:cNvSpPr/>
          <p:nvPr/>
        </p:nvSpPr>
        <p:spPr>
          <a:xfrm>
            <a:off x="214282" y="600076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429124" y="4498982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857488" y="449898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 flipH="1" flipV="1">
            <a:off x="2035951" y="3320255"/>
            <a:ext cx="2500330" cy="1588"/>
          </a:xfrm>
          <a:prstGeom prst="line">
            <a:avLst/>
          </a:prstGeom>
          <a:ln w="254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857488" y="142714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143108" y="2000240"/>
            <a:ext cx="144000" cy="144000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072198" y="242886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022E-16 L -0.13438 0.0006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11562 -0.00209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000"/>
                            </p:stCondLst>
                            <p:childTnLst>
                              <p:par>
                                <p:cTn id="9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6" grpId="0" animBg="1"/>
      <p:bldP spid="17" grpId="0" animBg="1"/>
      <p:bldP spid="19" grpId="0"/>
      <p:bldP spid="21" grpId="0" animBg="1"/>
      <p:bldP spid="22" grpId="0" animBg="1"/>
      <p:bldP spid="22" grpId="1" animBg="1"/>
      <p:bldP spid="23" grpId="0"/>
      <p:bldP spid="27" grpId="0"/>
      <p:bldP spid="15" grpId="0" animBg="1"/>
      <p:bldP spid="15" grpId="1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Монотонность функции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642911" y="2571745"/>
            <a:ext cx="2714645" cy="1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1071539" y="3356768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14745" y="32853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1" y="328374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71604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5072066" y="2571744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5500694" y="3357562"/>
            <a:ext cx="2714644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143900" y="328612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43636" y="3284536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000760" y="92867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олилиния 34"/>
          <p:cNvSpPr/>
          <p:nvPr/>
        </p:nvSpPr>
        <p:spPr>
          <a:xfrm>
            <a:off x="2143108" y="1785926"/>
            <a:ext cx="1122606" cy="1314448"/>
          </a:xfrm>
          <a:custGeom>
            <a:avLst/>
            <a:gdLst>
              <a:gd name="connsiteX0" fmla="*/ 0 w 1080654"/>
              <a:gd name="connsiteY0" fmla="*/ 1235034 h 1235034"/>
              <a:gd name="connsiteX1" fmla="*/ 486888 w 1080654"/>
              <a:gd name="connsiteY1" fmla="*/ 973777 h 1235034"/>
              <a:gd name="connsiteX2" fmla="*/ 831272 w 1080654"/>
              <a:gd name="connsiteY2" fmla="*/ 558140 h 1235034"/>
              <a:gd name="connsiteX3" fmla="*/ 1080654 w 1080654"/>
              <a:gd name="connsiteY3" fmla="*/ 0 h 1235034"/>
              <a:gd name="connsiteX4" fmla="*/ 1080654 w 1080654"/>
              <a:gd name="connsiteY4" fmla="*/ 0 h 1235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0654" h="1235034">
                <a:moveTo>
                  <a:pt x="0" y="1235034"/>
                </a:moveTo>
                <a:cubicBezTo>
                  <a:pt x="174171" y="1160813"/>
                  <a:pt x="348343" y="1086593"/>
                  <a:pt x="486888" y="973777"/>
                </a:cubicBezTo>
                <a:cubicBezTo>
                  <a:pt x="625433" y="860961"/>
                  <a:pt x="732311" y="720436"/>
                  <a:pt x="831272" y="558140"/>
                </a:cubicBezTo>
                <a:cubicBezTo>
                  <a:pt x="930233" y="395844"/>
                  <a:pt x="1080654" y="0"/>
                  <a:pt x="1080654" y="0"/>
                </a:cubicBezTo>
                <a:lnTo>
                  <a:pt x="1080654" y="0"/>
                </a:ln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214546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000364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28728" y="2714620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285852" y="1785926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2285984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7" name="Объект 46"/>
          <p:cNvGraphicFramePr>
            <a:graphicFrameLocks noChangeAspect="1"/>
          </p:cNvGraphicFramePr>
          <p:nvPr/>
        </p:nvGraphicFramePr>
        <p:xfrm>
          <a:off x="1214414" y="4786322"/>
          <a:ext cx="21240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Формула" r:id="rId3" imgW="1434960" imgH="482400" progId="Equation.3">
                  <p:embed/>
                </p:oleObj>
              </mc:Choice>
              <mc:Fallback>
                <p:oleObj name="Формула" r:id="rId3" imgW="143496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4786322"/>
                        <a:ext cx="2124075" cy="714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Box 47">
            <a:hlinkClick r:id="rId5" action="ppaction://hlinksldjump"/>
          </p:cNvPr>
          <p:cNvSpPr txBox="1"/>
          <p:nvPr/>
        </p:nvSpPr>
        <p:spPr>
          <a:xfrm>
            <a:off x="714348" y="5643578"/>
            <a:ext cx="3288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 - 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возрастающая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>
            <a:hlinkClick r:id="rId5" action="ppaction://hlinksldjump"/>
          </p:cNvPr>
          <p:cNvSpPr txBox="1"/>
          <p:nvPr/>
        </p:nvSpPr>
        <p:spPr>
          <a:xfrm>
            <a:off x="5214942" y="5643578"/>
            <a:ext cx="2837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 – </a:t>
            </a:r>
            <a:r>
              <a:rPr lang="ru-RU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убывающая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643570" y="4786322"/>
          <a:ext cx="21240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Формула" r:id="rId6" imgW="1434960" imgH="482400" progId="Equation.3">
                  <p:embed/>
                </p:oleObj>
              </mc:Choice>
              <mc:Fallback>
                <p:oleObj name="Формула" r:id="rId6" imgW="1434960" imgH="482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70" y="4786322"/>
                        <a:ext cx="2124075" cy="714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Овал 50"/>
          <p:cNvSpPr/>
          <p:nvPr/>
        </p:nvSpPr>
        <p:spPr>
          <a:xfrm>
            <a:off x="1928794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rot="5400000" flipH="1" flipV="1">
            <a:off x="2178033" y="3178173"/>
            <a:ext cx="35719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stCxn id="42" idx="1"/>
            <a:endCxn id="51" idx="7"/>
          </p:cNvCxnSpPr>
          <p:nvPr/>
        </p:nvCxnSpPr>
        <p:spPr>
          <a:xfrm rot="16200000" flipV="1">
            <a:off x="2178827" y="2821777"/>
            <a:ext cx="1588" cy="256162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endCxn id="52" idx="2"/>
          </p:cNvCxnSpPr>
          <p:nvPr/>
        </p:nvCxnSpPr>
        <p:spPr>
          <a:xfrm rot="10800000">
            <a:off x="1928794" y="1928803"/>
            <a:ext cx="1285884" cy="1589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олилиния 69"/>
          <p:cNvSpPr/>
          <p:nvPr/>
        </p:nvSpPr>
        <p:spPr>
          <a:xfrm>
            <a:off x="5500694" y="1928802"/>
            <a:ext cx="1928826" cy="2000264"/>
          </a:xfrm>
          <a:custGeom>
            <a:avLst/>
            <a:gdLst>
              <a:gd name="connsiteX0" fmla="*/ 0 w 1169582"/>
              <a:gd name="connsiteY0" fmla="*/ 0 h 1169581"/>
              <a:gd name="connsiteX1" fmla="*/ 446568 w 1169582"/>
              <a:gd name="connsiteY1" fmla="*/ 223283 h 1169581"/>
              <a:gd name="connsiteX2" fmla="*/ 712382 w 1169582"/>
              <a:gd name="connsiteY2" fmla="*/ 425302 h 1169581"/>
              <a:gd name="connsiteX3" fmla="*/ 1010093 w 1169582"/>
              <a:gd name="connsiteY3" fmla="*/ 797442 h 1169581"/>
              <a:gd name="connsiteX4" fmla="*/ 1169582 w 1169582"/>
              <a:gd name="connsiteY4" fmla="*/ 1169581 h 116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9582" h="1169581">
                <a:moveTo>
                  <a:pt x="0" y="0"/>
                </a:moveTo>
                <a:cubicBezTo>
                  <a:pt x="163919" y="76199"/>
                  <a:pt x="327838" y="152399"/>
                  <a:pt x="446568" y="223283"/>
                </a:cubicBezTo>
                <a:cubicBezTo>
                  <a:pt x="565298" y="294167"/>
                  <a:pt x="618461" y="329609"/>
                  <a:pt x="712382" y="425302"/>
                </a:cubicBezTo>
                <a:cubicBezTo>
                  <a:pt x="806303" y="520995"/>
                  <a:pt x="933893" y="673396"/>
                  <a:pt x="1010093" y="797442"/>
                </a:cubicBezTo>
                <a:cubicBezTo>
                  <a:pt x="1086293" y="921488"/>
                  <a:pt x="1127937" y="1045534"/>
                  <a:pt x="1169582" y="1169581"/>
                </a:cubicBezTo>
              </a:path>
            </a:pathLst>
          </a:cu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TextBox 71"/>
          <p:cNvSpPr txBox="1"/>
          <p:nvPr/>
        </p:nvSpPr>
        <p:spPr>
          <a:xfrm>
            <a:off x="5643570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 rot="5400000" flipH="1" flipV="1">
            <a:off x="5249867" y="2749545"/>
            <a:ext cx="1214446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0800000" flipV="1">
            <a:off x="5857884" y="2143115"/>
            <a:ext cx="571504" cy="1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Овал 77"/>
          <p:cNvSpPr/>
          <p:nvPr/>
        </p:nvSpPr>
        <p:spPr>
          <a:xfrm>
            <a:off x="6357950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TextBox 78"/>
          <p:cNvSpPr txBox="1"/>
          <p:nvPr/>
        </p:nvSpPr>
        <p:spPr>
          <a:xfrm>
            <a:off x="6581788" y="1928802"/>
            <a:ext cx="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786578" y="335756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Прямая соединительная линия 84"/>
          <p:cNvCxnSpPr/>
          <p:nvPr/>
        </p:nvCxnSpPr>
        <p:spPr>
          <a:xfrm rot="10800000">
            <a:off x="6429388" y="2928934"/>
            <a:ext cx="500066" cy="1590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Овал 86"/>
          <p:cNvSpPr/>
          <p:nvPr/>
        </p:nvSpPr>
        <p:spPr>
          <a:xfrm>
            <a:off x="6357950" y="285749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TextBox 87"/>
          <p:cNvSpPr txBox="1"/>
          <p:nvPr/>
        </p:nvSpPr>
        <p:spPr>
          <a:xfrm>
            <a:off x="5857884" y="2714620"/>
            <a:ext cx="5619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6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Стрелка влево 90">
            <a:hlinkClick r:id="rId8" action="ppaction://hlinksldjump"/>
          </p:cNvPr>
          <p:cNvSpPr/>
          <p:nvPr/>
        </p:nvSpPr>
        <p:spPr>
          <a:xfrm>
            <a:off x="214282" y="6357958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3428992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143504" y="150017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Овал 51"/>
          <p:cNvSpPr/>
          <p:nvPr/>
        </p:nvSpPr>
        <p:spPr>
          <a:xfrm>
            <a:off x="1928794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858016" y="285749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rot="5400000" flipH="1" flipV="1">
            <a:off x="2499504" y="2642388"/>
            <a:ext cx="1428760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2285984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rot="5400000" flipH="1" flipV="1">
            <a:off x="6715140" y="3143248"/>
            <a:ext cx="428628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3143240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3143240" y="185736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5786446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5786446" y="207167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Овал 79"/>
          <p:cNvSpPr/>
          <p:nvPr/>
        </p:nvSpPr>
        <p:spPr>
          <a:xfrm>
            <a:off x="6858016" y="328612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90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1000"/>
                            </p:stCondLst>
                            <p:childTnLst>
                              <p:par>
                                <p:cTn id="186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9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23" grpId="0"/>
      <p:bldP spid="31" grpId="0"/>
      <p:bldP spid="32" grpId="0"/>
      <p:bldP spid="33" grpId="0"/>
      <p:bldP spid="35" grpId="0" animBg="1"/>
      <p:bldP spid="36" grpId="0"/>
      <p:bldP spid="37" grpId="0"/>
      <p:bldP spid="38" grpId="0"/>
      <p:bldP spid="39" grpId="0"/>
      <p:bldP spid="42" grpId="0" animBg="1"/>
      <p:bldP spid="48" grpId="0"/>
      <p:bldP spid="49" grpId="0"/>
      <p:bldP spid="70" grpId="0" animBg="1"/>
      <p:bldP spid="72" grpId="0"/>
      <p:bldP spid="78" grpId="0" animBg="1"/>
      <p:bldP spid="79" grpId="0"/>
      <p:bldP spid="81" grpId="0"/>
      <p:bldP spid="87" grpId="0" animBg="1"/>
      <p:bldP spid="88" grpId="0"/>
      <p:bldP spid="91" grpId="0" animBg="1"/>
      <p:bldP spid="92" grpId="0"/>
      <p:bldP spid="93" grpId="0"/>
      <p:bldP spid="52" grpId="0" animBg="1"/>
      <p:bldP spid="84" grpId="0" animBg="1"/>
      <p:bldP spid="43" grpId="0" animBg="1"/>
      <p:bldP spid="44" grpId="0" animBg="1"/>
      <p:bldP spid="45" grpId="0" animBg="1"/>
      <p:bldP spid="71" grpId="0" animBg="1"/>
      <p:bldP spid="75" grpId="0" animBg="1"/>
      <p:bldP spid="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>
            <a:spLocks/>
          </p:cNvSpPr>
          <p:nvPr/>
        </p:nvSpPr>
        <p:spPr>
          <a:xfrm>
            <a:off x="0" y="-5672"/>
            <a:ext cx="9144000" cy="584775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Ограниченность функции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321043" y="2607067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857224" y="3714752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14745" y="328533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4" y="3714752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64291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Дуга 25"/>
          <p:cNvSpPr/>
          <p:nvPr/>
        </p:nvSpPr>
        <p:spPr>
          <a:xfrm rot="5400000">
            <a:off x="750079" y="892963"/>
            <a:ext cx="2928934" cy="1143008"/>
          </a:xfrm>
          <a:prstGeom prst="arc">
            <a:avLst>
              <a:gd name="adj1" fmla="val 16197353"/>
              <a:gd name="adj2" fmla="val 5669953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2928926" y="1357298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>
            <a:off x="857224" y="3214686"/>
            <a:ext cx="285752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вал 29"/>
          <p:cNvSpPr/>
          <p:nvPr/>
        </p:nvSpPr>
        <p:spPr>
          <a:xfrm>
            <a:off x="1928794" y="314324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636030" y="314324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>
            <a:hlinkClick r:id="rId2" action="ppaction://hlinksldjump"/>
          </p:cNvPr>
          <p:cNvSpPr txBox="1"/>
          <p:nvPr/>
        </p:nvSpPr>
        <p:spPr>
          <a:xfrm>
            <a:off x="214282" y="5312647"/>
            <a:ext cx="38983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 – 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ограниченна снизу </a:t>
            </a:r>
            <a:endParaRPr lang="en-US" sz="2400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28728" y="4643446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>
            <a:off x="4753976" y="2607068"/>
            <a:ext cx="3357587" cy="792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0800000">
            <a:off x="5290157" y="3714753"/>
            <a:ext cx="2928959" cy="794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147678" y="3285331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04537" y="3714753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15272" y="2500306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5286380" y="1428736"/>
            <a:ext cx="285752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вал 41"/>
          <p:cNvSpPr/>
          <p:nvPr/>
        </p:nvSpPr>
        <p:spPr>
          <a:xfrm>
            <a:off x="6357950" y="1357298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6000760" y="1416594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>
            <a:hlinkClick r:id="rId2" action="ppaction://hlinksldjump"/>
          </p:cNvPr>
          <p:cNvSpPr txBox="1"/>
          <p:nvPr/>
        </p:nvSpPr>
        <p:spPr>
          <a:xfrm>
            <a:off x="5116679" y="5286388"/>
            <a:ext cx="40273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 – 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ограниченна сверху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M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861661" y="4643447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Дуга 45"/>
          <p:cNvSpPr/>
          <p:nvPr/>
        </p:nvSpPr>
        <p:spPr>
          <a:xfrm rot="16200000" flipV="1">
            <a:off x="5429256" y="3143248"/>
            <a:ext cx="3071834" cy="1928826"/>
          </a:xfrm>
          <a:prstGeom prst="arc">
            <a:avLst>
              <a:gd name="adj1" fmla="val 16198379"/>
              <a:gd name="adj2" fmla="val 5738295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6500826" y="642918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Стрелка влево 47">
            <a:hlinkClick r:id="rId3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0"/>
                            </p:stCondLst>
                            <p:childTnLst>
                              <p:par>
                                <p:cTn id="9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26" grpId="0" animBg="1"/>
      <p:bldP spid="27" grpId="0"/>
      <p:bldP spid="30" grpId="0" animBg="1"/>
      <p:bldP spid="31" grpId="0"/>
      <p:bldP spid="33" grpId="0"/>
      <p:bldP spid="35" grpId="0"/>
      <p:bldP spid="38" grpId="0"/>
      <p:bldP spid="39" grpId="0"/>
      <p:bldP spid="40" grpId="0"/>
      <p:bldP spid="42" grpId="0" animBg="1"/>
      <p:bldP spid="43" grpId="0"/>
      <p:bldP spid="44" grpId="0"/>
      <p:bldP spid="45" grpId="0"/>
      <p:bldP spid="46" grpId="0" animBg="1"/>
      <p:bldP spid="47" grpId="0"/>
      <p:bldP spid="4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наименьшее и наибольшее </a:t>
            </a:r>
          </a:p>
          <a:p>
            <a:pPr lvl="0" algn="ctr">
              <a:spcBef>
                <a:spcPct val="0"/>
              </a:spcBef>
            </a:pP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значения функции</a:t>
            </a:r>
            <a:endParaRPr kumimoji="0" lang="ru-RU" sz="320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 rot="5400000">
            <a:off x="2749540" y="3250406"/>
            <a:ext cx="2786872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10800000">
            <a:off x="2786049" y="3428999"/>
            <a:ext cx="3143274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857884" y="2999575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19" y="335756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4810" y="164305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29190" y="2000240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5" y="34289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1999" y="342899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09" y="371475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3305" y="307180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8925" y="307180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86181" y="20716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3143242" y="3428999"/>
            <a:ext cx="714376" cy="642943"/>
          </a:xfrm>
          <a:prstGeom prst="line">
            <a:avLst/>
          </a:prstGeom>
          <a:ln w="25400">
            <a:solidFill>
              <a:schemeClr val="bg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5400000">
            <a:off x="3786180" y="3071809"/>
            <a:ext cx="714382" cy="571504"/>
          </a:xfrm>
          <a:prstGeom prst="arc">
            <a:avLst>
              <a:gd name="adj1" fmla="val 16197353"/>
              <a:gd name="adj2" fmla="val 5669953"/>
            </a:avLst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>
            <a:stCxn id="24" idx="0"/>
          </p:cNvCxnSpPr>
          <p:nvPr/>
        </p:nvCxnSpPr>
        <p:spPr>
          <a:xfrm rot="5400000" flipH="1" flipV="1">
            <a:off x="4143482" y="2714510"/>
            <a:ext cx="928472" cy="35719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214809" y="4000502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28728" y="5429264"/>
            <a:ext cx="18774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i="1" baseline="-25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наим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-2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29322" y="5429264"/>
            <a:ext cx="1704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3200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наиб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2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Стрелка влево 31">
            <a:hlinkClick r:id="rId2" action="ppaction://hlinksldjump"/>
          </p:cNvPr>
          <p:cNvSpPr/>
          <p:nvPr/>
        </p:nvSpPr>
        <p:spPr>
          <a:xfrm>
            <a:off x="214282" y="6072206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35768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714876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78618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3071802" y="335756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4071934" y="364331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4071934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4071934" y="2357430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>
            <a:endCxn id="38" idx="2"/>
          </p:cNvCxnSpPr>
          <p:nvPr/>
        </p:nvCxnSpPr>
        <p:spPr>
          <a:xfrm>
            <a:off x="3143240" y="4071942"/>
            <a:ext cx="92869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>
            <a:stCxn id="39" idx="6"/>
          </p:cNvCxnSpPr>
          <p:nvPr/>
        </p:nvCxnSpPr>
        <p:spPr>
          <a:xfrm>
            <a:off x="4214810" y="2428868"/>
            <a:ext cx="571504" cy="1588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1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2000"/>
                            </p:stCondLst>
                            <p:childTnLst>
                              <p:par>
                                <p:cTn id="89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3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9" grpId="0"/>
      <p:bldP spid="13" grpId="0"/>
      <p:bldP spid="14" grpId="0"/>
      <p:bldP spid="15" grpId="0"/>
      <p:bldP spid="16" grpId="0"/>
      <p:bldP spid="17" grpId="0"/>
      <p:bldP spid="18" grpId="0"/>
      <p:bldP spid="24" grpId="1" animBg="1"/>
      <p:bldP spid="28" grpId="0"/>
      <p:bldP spid="30" grpId="0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Прямая соединительная линия 46"/>
          <p:cNvCxnSpPr>
            <a:endCxn id="51" idx="4"/>
          </p:cNvCxnSpPr>
          <p:nvPr/>
        </p:nvCxnSpPr>
        <p:spPr>
          <a:xfrm rot="16200000" flipV="1">
            <a:off x="7000895" y="4429132"/>
            <a:ext cx="571502" cy="3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2"/>
          <p:cNvSpPr txBox="1">
            <a:spLocks/>
          </p:cNvSpPr>
          <p:nvPr/>
        </p:nvSpPr>
        <p:spPr>
          <a:xfrm>
            <a:off x="0" y="-5672"/>
            <a:ext cx="9144000" cy="107721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Найти промежутки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возрастания и убывания функций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Стрелка влево 2">
            <a:hlinkClick r:id="rId2" action="ppaction://hlinksldjump"/>
          </p:cNvPr>
          <p:cNvSpPr/>
          <p:nvPr/>
        </p:nvSpPr>
        <p:spPr>
          <a:xfrm>
            <a:off x="142844" y="6286520"/>
            <a:ext cx="1000132" cy="142876"/>
          </a:xfrm>
          <a:prstGeom prst="lef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>
            <a:off x="214281" y="3357563"/>
            <a:ext cx="3286150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10800000">
            <a:off x="500035" y="4071941"/>
            <a:ext cx="3143274" cy="79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71870" y="3642517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71605" y="400050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8794" y="150017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3176" y="2643182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00298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4414" y="40719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472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00232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Прямая соединительная линия 17"/>
          <p:cNvCxnSpPr>
            <a:stCxn id="69" idx="3"/>
          </p:cNvCxnSpPr>
          <p:nvPr/>
        </p:nvCxnSpPr>
        <p:spPr>
          <a:xfrm>
            <a:off x="1571625" y="2609850"/>
            <a:ext cx="1643053" cy="2105034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28795" y="4572008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643174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1500168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85788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1785920" y="4643446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1785920" y="292893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>
            <a:stCxn id="23" idx="0"/>
          </p:cNvCxnSpPr>
          <p:nvPr/>
        </p:nvCxnSpPr>
        <p:spPr>
          <a:xfrm rot="5400000" flipH="1" flipV="1">
            <a:off x="643309" y="3785793"/>
            <a:ext cx="428628" cy="79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69" idx="3"/>
          </p:cNvCxnSpPr>
          <p:nvPr/>
        </p:nvCxnSpPr>
        <p:spPr>
          <a:xfrm flipH="1">
            <a:off x="1571606" y="2609850"/>
            <a:ext cx="19" cy="139065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олилиния 68"/>
          <p:cNvSpPr/>
          <p:nvPr/>
        </p:nvSpPr>
        <p:spPr>
          <a:xfrm>
            <a:off x="866775" y="2609850"/>
            <a:ext cx="704850" cy="95250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Овал 75"/>
          <p:cNvSpPr/>
          <p:nvPr/>
        </p:nvSpPr>
        <p:spPr>
          <a:xfrm>
            <a:off x="1785918" y="257174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3143240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2000232" y="242886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3000364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Прямая соединительная линия 81"/>
          <p:cNvCxnSpPr>
            <a:stCxn id="23" idx="2"/>
            <a:endCxn id="22" idx="2"/>
          </p:cNvCxnSpPr>
          <p:nvPr/>
        </p:nvCxnSpPr>
        <p:spPr>
          <a:xfrm rot="10800000" flipH="1">
            <a:off x="785788" y="4071942"/>
            <a:ext cx="71438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57158" y="5572140"/>
            <a:ext cx="4286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возрастает на 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[-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3;-1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rot="5400000">
            <a:off x="4286246" y="3357564"/>
            <a:ext cx="3286153" cy="1588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V="1">
            <a:off x="4572002" y="4071941"/>
            <a:ext cx="4000527" cy="3"/>
          </a:xfrm>
          <a:prstGeom prst="straightConnector1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501090" y="364331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43571" y="4000505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072198" y="1500174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86512" y="2214554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72264" y="407194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86380" y="407194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572000" y="407194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72198" y="27860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единительная линия 39"/>
          <p:cNvCxnSpPr>
            <a:stCxn id="49" idx="3"/>
          </p:cNvCxnSpPr>
          <p:nvPr/>
        </p:nvCxnSpPr>
        <p:spPr>
          <a:xfrm>
            <a:off x="5643591" y="2609853"/>
            <a:ext cx="1643053" cy="2105034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000761" y="4572011"/>
            <a:ext cx="490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6715140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Овал 42"/>
          <p:cNvSpPr/>
          <p:nvPr/>
        </p:nvSpPr>
        <p:spPr>
          <a:xfrm>
            <a:off x="5572134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4857754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5857886" y="4643449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5857886" y="292893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>
            <a:stCxn id="49" idx="3"/>
          </p:cNvCxnSpPr>
          <p:nvPr/>
        </p:nvCxnSpPr>
        <p:spPr>
          <a:xfrm flipH="1">
            <a:off x="5643572" y="2609853"/>
            <a:ext cx="19" cy="1390654"/>
          </a:xfrm>
          <a:prstGeom prst="line">
            <a:avLst/>
          </a:prstGeom>
          <a:ln w="15875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илиния 48"/>
          <p:cNvSpPr/>
          <p:nvPr/>
        </p:nvSpPr>
        <p:spPr>
          <a:xfrm>
            <a:off x="4938741" y="2609853"/>
            <a:ext cx="704850" cy="952500"/>
          </a:xfrm>
          <a:custGeom>
            <a:avLst/>
            <a:gdLst>
              <a:gd name="connsiteX0" fmla="*/ 0 w 704850"/>
              <a:gd name="connsiteY0" fmla="*/ 952500 h 952500"/>
              <a:gd name="connsiteX1" fmla="*/ 133350 w 704850"/>
              <a:gd name="connsiteY1" fmla="*/ 552450 h 952500"/>
              <a:gd name="connsiteX2" fmla="*/ 400050 w 704850"/>
              <a:gd name="connsiteY2" fmla="*/ 209550 h 952500"/>
              <a:gd name="connsiteX3" fmla="*/ 704850 w 704850"/>
              <a:gd name="connsiteY3" fmla="*/ 0 h 952500"/>
              <a:gd name="connsiteX4" fmla="*/ 704850 w 704850"/>
              <a:gd name="connsiteY4" fmla="*/ 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952500">
                <a:moveTo>
                  <a:pt x="0" y="952500"/>
                </a:moveTo>
                <a:cubicBezTo>
                  <a:pt x="33337" y="814387"/>
                  <a:pt x="66675" y="676275"/>
                  <a:pt x="133350" y="552450"/>
                </a:cubicBezTo>
                <a:cubicBezTo>
                  <a:pt x="200025" y="428625"/>
                  <a:pt x="304800" y="301625"/>
                  <a:pt x="400050" y="209550"/>
                </a:cubicBezTo>
                <a:cubicBezTo>
                  <a:pt x="495300" y="117475"/>
                  <a:pt x="704850" y="0"/>
                  <a:pt x="704850" y="0"/>
                </a:cubicBezTo>
                <a:lnTo>
                  <a:pt x="704850" y="0"/>
                </a:ln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5857884" y="257174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>
            <a:off x="7215206" y="4000507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6072198" y="242886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00892" y="407194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V="1">
            <a:off x="5643570" y="4071942"/>
            <a:ext cx="1643074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Овал 56"/>
          <p:cNvSpPr/>
          <p:nvPr/>
        </p:nvSpPr>
        <p:spPr>
          <a:xfrm>
            <a:off x="7715272" y="4000504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7572396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олилиния 62"/>
          <p:cNvSpPr/>
          <p:nvPr/>
        </p:nvSpPr>
        <p:spPr>
          <a:xfrm>
            <a:off x="7295322" y="3677478"/>
            <a:ext cx="1043608" cy="1043609"/>
          </a:xfrm>
          <a:custGeom>
            <a:avLst/>
            <a:gdLst>
              <a:gd name="connsiteX0" fmla="*/ 0 w 1043608"/>
              <a:gd name="connsiteY0" fmla="*/ 1043609 h 1043609"/>
              <a:gd name="connsiteX1" fmla="*/ 149087 w 1043608"/>
              <a:gd name="connsiteY1" fmla="*/ 626165 h 1043609"/>
              <a:gd name="connsiteX2" fmla="*/ 576469 w 1043608"/>
              <a:gd name="connsiteY2" fmla="*/ 377687 h 1043609"/>
              <a:gd name="connsiteX3" fmla="*/ 1043608 w 1043608"/>
              <a:gd name="connsiteY3" fmla="*/ 0 h 1043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3608" h="1043609">
                <a:moveTo>
                  <a:pt x="0" y="1043609"/>
                </a:moveTo>
                <a:cubicBezTo>
                  <a:pt x="26504" y="890380"/>
                  <a:pt x="53009" y="737152"/>
                  <a:pt x="149087" y="626165"/>
                </a:cubicBezTo>
                <a:cubicBezTo>
                  <a:pt x="245165" y="515178"/>
                  <a:pt x="427382" y="482048"/>
                  <a:pt x="576469" y="377687"/>
                </a:cubicBezTo>
                <a:cubicBezTo>
                  <a:pt x="725556" y="273326"/>
                  <a:pt x="884582" y="136663"/>
                  <a:pt x="1043608" y="0"/>
                </a:cubicBezTo>
              </a:path>
            </a:pathLst>
          </a:custGeom>
          <a:ln w="25400">
            <a:solidFill>
              <a:schemeClr val="bg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4929190" y="5572140"/>
            <a:ext cx="3857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f(x)</a:t>
            </a:r>
            <a:r>
              <a:rPr lang="ru-RU" sz="20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убывает на 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-1;4</a:t>
            </a:r>
            <a:r>
              <a:rPr lang="en-US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ru-RU" sz="2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9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1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3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400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0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30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4000"/>
                            </p:stCondLst>
                            <p:childTnLst>
                              <p:par>
                                <p:cTn id="1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6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70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8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9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7000"/>
                            </p:stCondLst>
                            <p:childTnLst>
                              <p:par>
                                <p:cTn id="1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1000"/>
                            </p:stCondLst>
                            <p:childTnLst>
                              <p:par>
                                <p:cTn id="2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2000"/>
                            </p:stCondLst>
                            <p:childTnLst>
                              <p:par>
                                <p:cTn id="2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40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1000"/>
                            </p:stCondLst>
                            <p:childTnLst>
                              <p:par>
                                <p:cTn id="2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  <p:bldP spid="6" grpId="0"/>
      <p:bldP spid="7" grpId="0"/>
      <p:bldP spid="8" grpId="0"/>
      <p:bldP spid="9" grpId="0"/>
      <p:bldP spid="11" grpId="0"/>
      <p:bldP spid="13" grpId="0"/>
      <p:bldP spid="14" grpId="0"/>
      <p:bldP spid="15" grpId="0"/>
      <p:bldP spid="19" grpId="0"/>
      <p:bldP spid="21" grpId="0" animBg="1"/>
      <p:bldP spid="22" grpId="0" animBg="1"/>
      <p:bldP spid="23" grpId="0" animBg="1"/>
      <p:bldP spid="25" grpId="0" animBg="1"/>
      <p:bldP spid="26" grpId="0" animBg="1"/>
      <p:bldP spid="69" grpId="0" animBg="1"/>
      <p:bldP spid="76" grpId="0" animBg="1"/>
      <p:bldP spid="77" grpId="0" animBg="1"/>
      <p:bldP spid="78" grpId="0"/>
      <p:bldP spid="80" grpId="0"/>
      <p:bldP spid="83" grpId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9" grpId="0" animBg="1"/>
      <p:bldP spid="50" grpId="0" animBg="1"/>
      <p:bldP spid="51" grpId="0" animBg="1"/>
      <p:bldP spid="52" grpId="0"/>
      <p:bldP spid="53" grpId="0"/>
      <p:bldP spid="57" grpId="0" animBg="1"/>
      <p:bldP spid="58" grpId="0"/>
      <p:bldP spid="63" grpId="0" animBg="1"/>
      <p:bldP spid="6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682</Words>
  <Application>Microsoft Office PowerPoint</Application>
  <PresentationFormat>Экран (4:3)</PresentationFormat>
  <Paragraphs>253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Формула</vt:lpstr>
      <vt:lpstr>Свойства числовых функций</vt:lpstr>
      <vt:lpstr>Свойства числовых функций</vt:lpstr>
      <vt:lpstr>Область определения и область значений функции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работу на уроке! Желаю всем успехов!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числовых функций</dc:title>
  <dc:creator>Дарёна</dc:creator>
  <cp:lastModifiedBy>USER</cp:lastModifiedBy>
  <cp:revision>90</cp:revision>
  <dcterms:modified xsi:type="dcterms:W3CDTF">2021-02-07T20:14:42Z</dcterms:modified>
</cp:coreProperties>
</file>